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Black Han Sans"/>
      <p:regular r:id="rId38"/>
    </p:embeddedFont>
    <p:embeddedFont>
      <p:font typeface="ABeeZee"/>
      <p:regular r:id="rId39"/>
      <p: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837041-66F4-4FE7-9936-AD48EB145280}">
  <a:tblStyle styleId="{AB837041-66F4-4FE7-9936-AD48EB1452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BeeZee-italic.fntdata"/><Relationship Id="rId20" Type="http://schemas.openxmlformats.org/officeDocument/2006/relationships/slide" Target="slides/slide15.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7.xml"/><Relationship Id="rId44" Type="http://schemas.openxmlformats.org/officeDocument/2006/relationships/font" Target="fonts/PTSans-boldItalic.fntdata"/><Relationship Id="rId21" Type="http://schemas.openxmlformats.org/officeDocument/2006/relationships/slide" Target="slides/slide16.xml"/><Relationship Id="rId43" Type="http://schemas.openxmlformats.org/officeDocument/2006/relationships/font" Target="fonts/PT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BeeZee-regular.fntdata"/><Relationship Id="rId16" Type="http://schemas.openxmlformats.org/officeDocument/2006/relationships/slide" Target="slides/slide11.xml"/><Relationship Id="rId38" Type="http://schemas.openxmlformats.org/officeDocument/2006/relationships/font" Target="fonts/BlackHa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100fd3d69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8" name="Google Shape;4328;g100fd3d69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24f40c226f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24f40c226f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8" name="Shape 4438"/>
        <p:cNvGrpSpPr/>
        <p:nvPr/>
      </p:nvGrpSpPr>
      <p:grpSpPr>
        <a:xfrm>
          <a:off x="0" y="0"/>
          <a:ext cx="0" cy="0"/>
          <a:chOff x="0" y="0"/>
          <a:chExt cx="0" cy="0"/>
        </a:xfrm>
      </p:grpSpPr>
      <p:sp>
        <p:nvSpPr>
          <p:cNvPr id="4439" name="Google Shape;4439;g100ea2c326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0" name="Google Shape;4440;g100ea2c326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7" name="Shape 4457"/>
        <p:cNvGrpSpPr/>
        <p:nvPr/>
      </p:nvGrpSpPr>
      <p:grpSpPr>
        <a:xfrm>
          <a:off x="0" y="0"/>
          <a:ext cx="0" cy="0"/>
          <a:chOff x="0" y="0"/>
          <a:chExt cx="0" cy="0"/>
        </a:xfrm>
      </p:grpSpPr>
      <p:sp>
        <p:nvSpPr>
          <p:cNvPr id="4458" name="Google Shape;4458;g24f40c226f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9" name="Google Shape;4459;g24f40c226f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24f40c226f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1" name="Google Shape;4471;g24f40c226f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5" name="Shape 4475"/>
        <p:cNvGrpSpPr/>
        <p:nvPr/>
      </p:nvGrpSpPr>
      <p:grpSpPr>
        <a:xfrm>
          <a:off x="0" y="0"/>
          <a:ext cx="0" cy="0"/>
          <a:chOff x="0" y="0"/>
          <a:chExt cx="0" cy="0"/>
        </a:xfrm>
      </p:grpSpPr>
      <p:sp>
        <p:nvSpPr>
          <p:cNvPr id="4476" name="Google Shape;4476;g250919cb11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7" name="Google Shape;4477;g250919cb1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0" name="Shape 4480"/>
        <p:cNvGrpSpPr/>
        <p:nvPr/>
      </p:nvGrpSpPr>
      <p:grpSpPr>
        <a:xfrm>
          <a:off x="0" y="0"/>
          <a:ext cx="0" cy="0"/>
          <a:chOff x="0" y="0"/>
          <a:chExt cx="0" cy="0"/>
        </a:xfrm>
      </p:grpSpPr>
      <p:sp>
        <p:nvSpPr>
          <p:cNvPr id="4481" name="Google Shape;4481;g24f40c226f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2" name="Google Shape;4482;g24f40c226f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gcc98d9fb7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4" name="Google Shape;4494;gcc98d9fb7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250919cb1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250919cb1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g24f40c226f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9" name="Google Shape;4509;g24f40c226f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4" name="Shape 4514"/>
        <p:cNvGrpSpPr/>
        <p:nvPr/>
      </p:nvGrpSpPr>
      <p:grpSpPr>
        <a:xfrm>
          <a:off x="0" y="0"/>
          <a:ext cx="0" cy="0"/>
          <a:chOff x="0" y="0"/>
          <a:chExt cx="0" cy="0"/>
        </a:xfrm>
      </p:grpSpPr>
      <p:sp>
        <p:nvSpPr>
          <p:cNvPr id="4515" name="Google Shape;4515;g24f40c226f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6" name="Google Shape;4516;g24f40c226f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4" name="Shape 4334"/>
        <p:cNvGrpSpPr/>
        <p:nvPr/>
      </p:nvGrpSpPr>
      <p:grpSpPr>
        <a:xfrm>
          <a:off x="0" y="0"/>
          <a:ext cx="0" cy="0"/>
          <a:chOff x="0" y="0"/>
          <a:chExt cx="0" cy="0"/>
        </a:xfrm>
      </p:grpSpPr>
      <p:sp>
        <p:nvSpPr>
          <p:cNvPr id="4335" name="Google Shape;4335;gf23b9993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6" name="Google Shape;4336;gf23b9993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250919cb11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250919cb11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24f40c226f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24f40c226f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0" name="Shape 4530"/>
        <p:cNvGrpSpPr/>
        <p:nvPr/>
      </p:nvGrpSpPr>
      <p:grpSpPr>
        <a:xfrm>
          <a:off x="0" y="0"/>
          <a:ext cx="0" cy="0"/>
          <a:chOff x="0" y="0"/>
          <a:chExt cx="0" cy="0"/>
        </a:xfrm>
      </p:grpSpPr>
      <p:sp>
        <p:nvSpPr>
          <p:cNvPr id="4531" name="Google Shape;4531;g250919cb1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2" name="Google Shape;4532;g250919cb1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7" name="Google Shape;4537;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2" name="Shape 4552"/>
        <p:cNvGrpSpPr/>
        <p:nvPr/>
      </p:nvGrpSpPr>
      <p:grpSpPr>
        <a:xfrm>
          <a:off x="0" y="0"/>
          <a:ext cx="0" cy="0"/>
          <a:chOff x="0" y="0"/>
          <a:chExt cx="0" cy="0"/>
        </a:xfrm>
      </p:grpSpPr>
      <p:sp>
        <p:nvSpPr>
          <p:cNvPr id="4553" name="Google Shape;4553;g24f40c226f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4" name="Google Shape;4554;g24f40c226f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0" name="Google Shape;4560;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6" name="Shape 4566"/>
        <p:cNvGrpSpPr/>
        <p:nvPr/>
      </p:nvGrpSpPr>
      <p:grpSpPr>
        <a:xfrm>
          <a:off x="0" y="0"/>
          <a:ext cx="0" cy="0"/>
          <a:chOff x="0" y="0"/>
          <a:chExt cx="0" cy="0"/>
        </a:xfrm>
      </p:grpSpPr>
      <p:sp>
        <p:nvSpPr>
          <p:cNvPr id="4567" name="Google Shape;4567;g24f7c229aa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8" name="Google Shape;4568;g24f7c229aa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4" name="Shape 4574"/>
        <p:cNvGrpSpPr/>
        <p:nvPr/>
      </p:nvGrpSpPr>
      <p:grpSpPr>
        <a:xfrm>
          <a:off x="0" y="0"/>
          <a:ext cx="0" cy="0"/>
          <a:chOff x="0" y="0"/>
          <a:chExt cx="0" cy="0"/>
        </a:xfrm>
      </p:grpSpPr>
      <p:sp>
        <p:nvSpPr>
          <p:cNvPr id="4575" name="Google Shape;4575;g24f7c229a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6" name="Google Shape;4576;g24f7c229a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2" name="Shape 4582"/>
        <p:cNvGrpSpPr/>
        <p:nvPr/>
      </p:nvGrpSpPr>
      <p:grpSpPr>
        <a:xfrm>
          <a:off x="0" y="0"/>
          <a:ext cx="0" cy="0"/>
          <a:chOff x="0" y="0"/>
          <a:chExt cx="0" cy="0"/>
        </a:xfrm>
      </p:grpSpPr>
      <p:sp>
        <p:nvSpPr>
          <p:cNvPr id="4583" name="Google Shape;4583;g24f7c229aa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4" name="Google Shape;4584;g24f7c229aa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0" name="Shape 4590"/>
        <p:cNvGrpSpPr/>
        <p:nvPr/>
      </p:nvGrpSpPr>
      <p:grpSpPr>
        <a:xfrm>
          <a:off x="0" y="0"/>
          <a:ext cx="0" cy="0"/>
          <a:chOff x="0" y="0"/>
          <a:chExt cx="0" cy="0"/>
        </a:xfrm>
      </p:grpSpPr>
      <p:sp>
        <p:nvSpPr>
          <p:cNvPr id="4591" name="Google Shape;4591;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2" name="Google Shape;4592;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7" name="Shape 4357"/>
        <p:cNvGrpSpPr/>
        <p:nvPr/>
      </p:nvGrpSpPr>
      <p:grpSpPr>
        <a:xfrm>
          <a:off x="0" y="0"/>
          <a:ext cx="0" cy="0"/>
          <a:chOff x="0" y="0"/>
          <a:chExt cx="0" cy="0"/>
        </a:xfrm>
      </p:grpSpPr>
      <p:sp>
        <p:nvSpPr>
          <p:cNvPr id="4358" name="Google Shape;4358;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9" name="Google Shape;4359;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5" name="Shape 4595"/>
        <p:cNvGrpSpPr/>
        <p:nvPr/>
      </p:nvGrpSpPr>
      <p:grpSpPr>
        <a:xfrm>
          <a:off x="0" y="0"/>
          <a:ext cx="0" cy="0"/>
          <a:chOff x="0" y="0"/>
          <a:chExt cx="0" cy="0"/>
        </a:xfrm>
      </p:grpSpPr>
      <p:sp>
        <p:nvSpPr>
          <p:cNvPr id="4596" name="Google Shape;4596;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7" name="Google Shape;4597;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gf35096e3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2" name="Google Shape;4602;gf35096e3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6" name="Shape 4606"/>
        <p:cNvGrpSpPr/>
        <p:nvPr/>
      </p:nvGrpSpPr>
      <p:grpSpPr>
        <a:xfrm>
          <a:off x="0" y="0"/>
          <a:ext cx="0" cy="0"/>
          <a:chOff x="0" y="0"/>
          <a:chExt cx="0" cy="0"/>
        </a:xfrm>
      </p:grpSpPr>
      <p:sp>
        <p:nvSpPr>
          <p:cNvPr id="4607" name="Google Shape;4607;g24f7c229aa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8" name="Google Shape;4608;g24f7c229aa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6" name="Shape 4366"/>
        <p:cNvGrpSpPr/>
        <p:nvPr/>
      </p:nvGrpSpPr>
      <p:grpSpPr>
        <a:xfrm>
          <a:off x="0" y="0"/>
          <a:ext cx="0" cy="0"/>
          <a:chOff x="0" y="0"/>
          <a:chExt cx="0" cy="0"/>
        </a:xfrm>
      </p:grpSpPr>
      <p:sp>
        <p:nvSpPr>
          <p:cNvPr id="4367" name="Google Shape;4367;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8" name="Google Shape;4368;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2" name="Shape 4372"/>
        <p:cNvGrpSpPr/>
        <p:nvPr/>
      </p:nvGrpSpPr>
      <p:grpSpPr>
        <a:xfrm>
          <a:off x="0" y="0"/>
          <a:ext cx="0" cy="0"/>
          <a:chOff x="0" y="0"/>
          <a:chExt cx="0" cy="0"/>
        </a:xfrm>
      </p:grpSpPr>
      <p:sp>
        <p:nvSpPr>
          <p:cNvPr id="4373" name="Google Shape;4373;g100ea2c326c_0_24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4" name="Google Shape;4374;g100ea2c326c_0_24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0" name="Shape 4380"/>
        <p:cNvGrpSpPr/>
        <p:nvPr/>
      </p:nvGrpSpPr>
      <p:grpSpPr>
        <a:xfrm>
          <a:off x="0" y="0"/>
          <a:ext cx="0" cy="0"/>
          <a:chOff x="0" y="0"/>
          <a:chExt cx="0" cy="0"/>
        </a:xfrm>
      </p:grpSpPr>
      <p:sp>
        <p:nvSpPr>
          <p:cNvPr id="4381" name="Google Shape;438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2" name="Google Shape;438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7" name="Shape 4387"/>
        <p:cNvGrpSpPr/>
        <p:nvPr/>
      </p:nvGrpSpPr>
      <p:grpSpPr>
        <a:xfrm>
          <a:off x="0" y="0"/>
          <a:ext cx="0" cy="0"/>
          <a:chOff x="0" y="0"/>
          <a:chExt cx="0" cy="0"/>
        </a:xfrm>
      </p:grpSpPr>
      <p:sp>
        <p:nvSpPr>
          <p:cNvPr id="4388" name="Google Shape;4388;g250919cb1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250919cb1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4" name="Google Shape;4394;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9" name="Shape 4399"/>
        <p:cNvGrpSpPr/>
        <p:nvPr/>
      </p:nvGrpSpPr>
      <p:grpSpPr>
        <a:xfrm>
          <a:off x="0" y="0"/>
          <a:ext cx="0" cy="0"/>
          <a:chOff x="0" y="0"/>
          <a:chExt cx="0" cy="0"/>
        </a:xfrm>
      </p:grpSpPr>
      <p:sp>
        <p:nvSpPr>
          <p:cNvPr id="4400" name="Google Shape;4400;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1" name="Google Shape;4401;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10800000">
            <a:off x="4945033" y="3106601"/>
            <a:ext cx="4198961" cy="2036907"/>
            <a:chOff x="4643125" y="3610400"/>
            <a:chExt cx="2050875" cy="994875"/>
          </a:xfrm>
        </p:grpSpPr>
        <p:sp>
          <p:nvSpPr>
            <p:cNvPr id="10" name="Google Shape;10;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2"/>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txBox="1"/>
          <p:nvPr>
            <p:ph type="ctrTitle"/>
          </p:nvPr>
        </p:nvSpPr>
        <p:spPr>
          <a:xfrm>
            <a:off x="3639669" y="1194200"/>
            <a:ext cx="4849500" cy="2469300"/>
          </a:xfrm>
          <a:prstGeom prst="rect">
            <a:avLst/>
          </a:prstGeom>
        </p:spPr>
        <p:txBody>
          <a:bodyPr anchorCtr="0" anchor="t" bIns="91425" lIns="91425" spcFirstLastPara="1" rIns="91425" wrap="square" tIns="91425">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3" name="Google Shape;93;p2"/>
          <p:cNvSpPr txBox="1"/>
          <p:nvPr>
            <p:ph idx="1" type="subTitle"/>
          </p:nvPr>
        </p:nvSpPr>
        <p:spPr>
          <a:xfrm>
            <a:off x="3639669" y="3663500"/>
            <a:ext cx="4849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8" name="Shape 1298"/>
        <p:cNvGrpSpPr/>
        <p:nvPr/>
      </p:nvGrpSpPr>
      <p:grpSpPr>
        <a:xfrm>
          <a:off x="0" y="0"/>
          <a:ext cx="0" cy="0"/>
          <a:chOff x="0" y="0"/>
          <a:chExt cx="0" cy="0"/>
        </a:xfrm>
      </p:grpSpPr>
      <p:sp>
        <p:nvSpPr>
          <p:cNvPr id="1299" name="Google Shape;1299;p1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txBox="1"/>
          <p:nvPr>
            <p:ph hasCustomPrompt="1" type="title"/>
          </p:nvPr>
        </p:nvSpPr>
        <p:spPr>
          <a:xfrm>
            <a:off x="1025700" y="1411294"/>
            <a:ext cx="7092600" cy="17652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1" name="Google Shape;1301;p11"/>
          <p:cNvSpPr txBox="1"/>
          <p:nvPr>
            <p:ph idx="1" type="subTitle"/>
          </p:nvPr>
        </p:nvSpPr>
        <p:spPr>
          <a:xfrm>
            <a:off x="1283925" y="3235106"/>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302" name="Google Shape;1302;p11"/>
          <p:cNvGrpSpPr/>
          <p:nvPr/>
        </p:nvGrpSpPr>
        <p:grpSpPr>
          <a:xfrm flipH="1" rot="10800000">
            <a:off x="5136556" y="3277534"/>
            <a:ext cx="4037062" cy="1568292"/>
            <a:chOff x="874500" y="1324100"/>
            <a:chExt cx="2298225" cy="892800"/>
          </a:xfrm>
        </p:grpSpPr>
        <p:sp>
          <p:nvSpPr>
            <p:cNvPr id="1303" name="Google Shape;1303;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11"/>
          <p:cNvGrpSpPr/>
          <p:nvPr/>
        </p:nvGrpSpPr>
        <p:grpSpPr>
          <a:xfrm flipH="1">
            <a:off x="87" y="-12"/>
            <a:ext cx="4037062" cy="1568292"/>
            <a:chOff x="874500" y="1324100"/>
            <a:chExt cx="2298225" cy="892800"/>
          </a:xfrm>
        </p:grpSpPr>
        <p:sp>
          <p:nvSpPr>
            <p:cNvPr id="1358" name="Google Shape;1358;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2" name="Shape 14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13"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13"/>
          <p:cNvGrpSpPr/>
          <p:nvPr/>
        </p:nvGrpSpPr>
        <p:grpSpPr>
          <a:xfrm flipH="1" rot="10800000">
            <a:off x="7049796" y="145"/>
            <a:ext cx="2094212" cy="1053578"/>
            <a:chOff x="4905075" y="2588800"/>
            <a:chExt cx="982875" cy="494475"/>
          </a:xfrm>
        </p:grpSpPr>
        <p:sp>
          <p:nvSpPr>
            <p:cNvPr id="1470" name="Google Shape;1470;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3"/>
          <p:cNvGrpSpPr/>
          <p:nvPr/>
        </p:nvGrpSpPr>
        <p:grpSpPr>
          <a:xfrm flipH="1" rot="5400000">
            <a:off x="7700114" y="3725018"/>
            <a:ext cx="1053574" cy="1834191"/>
            <a:chOff x="1083450" y="1318750"/>
            <a:chExt cx="624525" cy="1087250"/>
          </a:xfrm>
        </p:grpSpPr>
        <p:sp>
          <p:nvSpPr>
            <p:cNvPr id="1563" name="Google Shape;1563;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1" name="Google Shape;1601;p13"/>
          <p:cNvSpPr txBox="1"/>
          <p:nvPr>
            <p:ph idx="2" type="title"/>
          </p:nvPr>
        </p:nvSpPr>
        <p:spPr>
          <a:xfrm>
            <a:off x="1601409" y="1318225"/>
            <a:ext cx="2970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2" name="Google Shape;1602;p13"/>
          <p:cNvSpPr txBox="1"/>
          <p:nvPr>
            <p:ph idx="1" type="subTitle"/>
          </p:nvPr>
        </p:nvSpPr>
        <p:spPr>
          <a:xfrm>
            <a:off x="1601413" y="16318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3" name="Google Shape;1603;p13"/>
          <p:cNvSpPr txBox="1"/>
          <p:nvPr>
            <p:ph idx="3" type="title"/>
          </p:nvPr>
        </p:nvSpPr>
        <p:spPr>
          <a:xfrm>
            <a:off x="1601250"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4" name="Google Shape;1604;p13"/>
          <p:cNvSpPr txBox="1"/>
          <p:nvPr>
            <p:ph idx="4" type="subTitle"/>
          </p:nvPr>
        </p:nvSpPr>
        <p:spPr>
          <a:xfrm>
            <a:off x="1601263"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5" name="Google Shape;1605;p13"/>
          <p:cNvSpPr txBox="1"/>
          <p:nvPr>
            <p:ph idx="5" type="title"/>
          </p:nvPr>
        </p:nvSpPr>
        <p:spPr>
          <a:xfrm>
            <a:off x="1601444" y="2436025"/>
            <a:ext cx="3434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6" name="Google Shape;1606;p13"/>
          <p:cNvSpPr txBox="1"/>
          <p:nvPr>
            <p:ph idx="6" type="subTitle"/>
          </p:nvPr>
        </p:nvSpPr>
        <p:spPr>
          <a:xfrm>
            <a:off x="1601413"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7" name="Google Shape;1607;p13"/>
          <p:cNvSpPr txBox="1"/>
          <p:nvPr>
            <p:ph idx="7" type="title"/>
          </p:nvPr>
        </p:nvSpPr>
        <p:spPr>
          <a:xfrm>
            <a:off x="5750098" y="1337025"/>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8" name="Google Shape;1608;p13"/>
          <p:cNvSpPr txBox="1"/>
          <p:nvPr>
            <p:ph idx="8" type="subTitle"/>
          </p:nvPr>
        </p:nvSpPr>
        <p:spPr>
          <a:xfrm>
            <a:off x="5750100" y="165558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9" name="Google Shape;1609;p13"/>
          <p:cNvSpPr txBox="1"/>
          <p:nvPr>
            <p:ph hasCustomPrompt="1" idx="9" type="title"/>
          </p:nvPr>
        </p:nvSpPr>
        <p:spPr>
          <a:xfrm>
            <a:off x="767250" y="14812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p:nvPr>
            <p:ph hasCustomPrompt="1" idx="13" type="title"/>
          </p:nvPr>
        </p:nvSpPr>
        <p:spPr>
          <a:xfrm>
            <a:off x="767250"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p:nvPr>
            <p:ph hasCustomPrompt="1" idx="14" type="title"/>
          </p:nvPr>
        </p:nvSpPr>
        <p:spPr>
          <a:xfrm>
            <a:off x="767250"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p:nvPr>
            <p:ph hasCustomPrompt="1" idx="15" type="title"/>
          </p:nvPr>
        </p:nvSpPr>
        <p:spPr>
          <a:xfrm>
            <a:off x="4916088" y="1500063"/>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p:nvPr>
            <p:ph idx="16" type="title"/>
          </p:nvPr>
        </p:nvSpPr>
        <p:spPr>
          <a:xfrm>
            <a:off x="5750098"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4" name="Google Shape;1614;p13"/>
          <p:cNvSpPr txBox="1"/>
          <p:nvPr>
            <p:ph idx="17" type="subTitle"/>
          </p:nvPr>
        </p:nvSpPr>
        <p:spPr>
          <a:xfrm>
            <a:off x="5750100"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5" name="Google Shape;1615;p13"/>
          <p:cNvSpPr txBox="1"/>
          <p:nvPr>
            <p:ph idx="18" type="title"/>
          </p:nvPr>
        </p:nvSpPr>
        <p:spPr>
          <a:xfrm>
            <a:off x="5750237" y="2436032"/>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6" name="Google Shape;1616;p13"/>
          <p:cNvSpPr txBox="1"/>
          <p:nvPr>
            <p:ph idx="19" type="subTitle"/>
          </p:nvPr>
        </p:nvSpPr>
        <p:spPr>
          <a:xfrm>
            <a:off x="5750250"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7" name="Google Shape;1617;p13"/>
          <p:cNvSpPr txBox="1"/>
          <p:nvPr>
            <p:ph hasCustomPrompt="1" idx="20" type="title"/>
          </p:nvPr>
        </p:nvSpPr>
        <p:spPr>
          <a:xfrm>
            <a:off x="4916088"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p:nvPr>
            <p:ph hasCustomPrompt="1" idx="21" type="title"/>
          </p:nvPr>
        </p:nvSpPr>
        <p:spPr>
          <a:xfrm>
            <a:off x="4916088"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619" name="Shape 1619"/>
        <p:cNvGrpSpPr/>
        <p:nvPr/>
      </p:nvGrpSpPr>
      <p:grpSpPr>
        <a:xfrm>
          <a:off x="0" y="0"/>
          <a:ext cx="0" cy="0"/>
          <a:chOff x="0" y="0"/>
          <a:chExt cx="0" cy="0"/>
        </a:xfrm>
      </p:grpSpPr>
      <p:grpSp>
        <p:nvGrpSpPr>
          <p:cNvPr id="1620" name="Google Shape;1620;p14"/>
          <p:cNvGrpSpPr/>
          <p:nvPr/>
        </p:nvGrpSpPr>
        <p:grpSpPr>
          <a:xfrm rot="5400000">
            <a:off x="653906" y="1721142"/>
            <a:ext cx="2768461" cy="4076473"/>
            <a:chOff x="2525900" y="1699450"/>
            <a:chExt cx="1076050" cy="1584450"/>
          </a:xfrm>
        </p:grpSpPr>
        <p:sp>
          <p:nvSpPr>
            <p:cNvPr id="1621" name="Google Shape;1621;p1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4"/>
          <p:cNvGrpSpPr/>
          <p:nvPr/>
        </p:nvGrpSpPr>
        <p:grpSpPr>
          <a:xfrm>
            <a:off x="3138301" y="41"/>
            <a:ext cx="6005949" cy="1460702"/>
            <a:chOff x="3877250" y="939525"/>
            <a:chExt cx="2541125" cy="618025"/>
          </a:xfrm>
        </p:grpSpPr>
        <p:sp>
          <p:nvSpPr>
            <p:cNvPr id="1690" name="Google Shape;1690;p14"/>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4"/>
          <p:cNvSpPr txBox="1"/>
          <p:nvPr>
            <p:ph type="title"/>
          </p:nvPr>
        </p:nvSpPr>
        <p:spPr>
          <a:xfrm>
            <a:off x="4463450" y="1732314"/>
            <a:ext cx="3812100" cy="738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6" name="Google Shape;1756;p14"/>
          <p:cNvSpPr txBox="1"/>
          <p:nvPr>
            <p:ph idx="1" type="subTitle"/>
          </p:nvPr>
        </p:nvSpPr>
        <p:spPr>
          <a:xfrm>
            <a:off x="4463450" y="2497400"/>
            <a:ext cx="3812100" cy="11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757" name="Shape 1757"/>
        <p:cNvGrpSpPr/>
        <p:nvPr/>
      </p:nvGrpSpPr>
      <p:grpSpPr>
        <a:xfrm>
          <a:off x="0" y="0"/>
          <a:ext cx="0" cy="0"/>
          <a:chOff x="0" y="0"/>
          <a:chExt cx="0" cy="0"/>
        </a:xfrm>
      </p:grpSpPr>
      <p:grpSp>
        <p:nvGrpSpPr>
          <p:cNvPr id="1758" name="Google Shape;1758;p15"/>
          <p:cNvGrpSpPr/>
          <p:nvPr/>
        </p:nvGrpSpPr>
        <p:grpSpPr>
          <a:xfrm>
            <a:off x="19" y="4103110"/>
            <a:ext cx="4012869" cy="1040432"/>
            <a:chOff x="2582150" y="3714800"/>
            <a:chExt cx="2689050" cy="697200"/>
          </a:xfrm>
        </p:grpSpPr>
        <p:sp>
          <p:nvSpPr>
            <p:cNvPr id="1759" name="Google Shape;1759;p1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5"/>
          <p:cNvGrpSpPr/>
          <p:nvPr/>
        </p:nvGrpSpPr>
        <p:grpSpPr>
          <a:xfrm>
            <a:off x="4989532" y="25"/>
            <a:ext cx="4181792" cy="1269197"/>
            <a:chOff x="4846107" y="26"/>
            <a:chExt cx="4325395" cy="1312782"/>
          </a:xfrm>
        </p:grpSpPr>
        <p:sp>
          <p:nvSpPr>
            <p:cNvPr id="1820" name="Google Shape;1820;p15"/>
            <p:cNvSpPr/>
            <p:nvPr/>
          </p:nvSpPr>
          <p:spPr>
            <a:xfrm>
              <a:off x="6903427" y="1643"/>
              <a:ext cx="354163" cy="123640"/>
            </a:xfrm>
            <a:custGeom>
              <a:rect b="b" l="l" r="r" t="t"/>
              <a:pathLst>
                <a:path extrusionOk="0" h="2752" w="7883">
                  <a:moveTo>
                    <a:pt x="7704" y="1"/>
                  </a:moveTo>
                  <a:lnTo>
                    <a:pt x="0" y="2358"/>
                  </a:lnTo>
                  <a:cubicBezTo>
                    <a:pt x="84" y="2465"/>
                    <a:pt x="131" y="2608"/>
                    <a:pt x="131" y="2751"/>
                  </a:cubicBezTo>
                  <a:lnTo>
                    <a:pt x="7847" y="382"/>
                  </a:lnTo>
                  <a:lnTo>
                    <a:pt x="7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
            <p:cNvSpPr/>
            <p:nvPr/>
          </p:nvSpPr>
          <p:spPr>
            <a:xfrm>
              <a:off x="7275202" y="1643"/>
              <a:ext cx="36930" cy="11277"/>
            </a:xfrm>
            <a:custGeom>
              <a:rect b="b" l="l" r="r" t="t"/>
              <a:pathLst>
                <a:path extrusionOk="0" h="251" w="822">
                  <a:moveTo>
                    <a:pt x="24" y="1"/>
                  </a:moveTo>
                  <a:lnTo>
                    <a:pt x="0" y="251"/>
                  </a:lnTo>
                  <a:lnTo>
                    <a:pt x="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
            <p:cNvSpPr/>
            <p:nvPr/>
          </p:nvSpPr>
          <p:spPr>
            <a:xfrm>
              <a:off x="8882618" y="26"/>
              <a:ext cx="288884" cy="170365"/>
            </a:xfrm>
            <a:custGeom>
              <a:rect b="b" l="l" r="r" t="t"/>
              <a:pathLst>
                <a:path extrusionOk="0" h="3792" w="6430">
                  <a:moveTo>
                    <a:pt x="5620" y="1"/>
                  </a:moveTo>
                  <a:lnTo>
                    <a:pt x="24" y="3370"/>
                  </a:lnTo>
                  <a:cubicBezTo>
                    <a:pt x="48" y="3430"/>
                    <a:pt x="48" y="3490"/>
                    <a:pt x="48" y="3537"/>
                  </a:cubicBezTo>
                  <a:cubicBezTo>
                    <a:pt x="48" y="3620"/>
                    <a:pt x="24" y="3716"/>
                    <a:pt x="1" y="3787"/>
                  </a:cubicBezTo>
                  <a:cubicBezTo>
                    <a:pt x="12" y="3790"/>
                    <a:pt x="25" y="3792"/>
                    <a:pt x="38" y="3792"/>
                  </a:cubicBezTo>
                  <a:cubicBezTo>
                    <a:pt x="76" y="3792"/>
                    <a:pt x="117" y="3778"/>
                    <a:pt x="143" y="3751"/>
                  </a:cubicBezTo>
                  <a:lnTo>
                    <a:pt x="6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
            <p:cNvSpPr/>
            <p:nvPr/>
          </p:nvSpPr>
          <p:spPr>
            <a:xfrm>
              <a:off x="8360561" y="191552"/>
              <a:ext cx="471829" cy="839875"/>
            </a:xfrm>
            <a:custGeom>
              <a:rect b="b" l="l" r="r" t="t"/>
              <a:pathLst>
                <a:path extrusionOk="0" h="18694" w="10502">
                  <a:moveTo>
                    <a:pt x="10132" y="0"/>
                  </a:moveTo>
                  <a:lnTo>
                    <a:pt x="0" y="18586"/>
                  </a:lnTo>
                  <a:cubicBezTo>
                    <a:pt x="36" y="18574"/>
                    <a:pt x="95" y="18562"/>
                    <a:pt x="143" y="18562"/>
                  </a:cubicBezTo>
                  <a:cubicBezTo>
                    <a:pt x="250" y="18562"/>
                    <a:pt x="333" y="18622"/>
                    <a:pt x="393" y="18693"/>
                  </a:cubicBezTo>
                  <a:lnTo>
                    <a:pt x="10501" y="179"/>
                  </a:lnTo>
                  <a:cubicBezTo>
                    <a:pt x="10370" y="143"/>
                    <a:pt x="10239" y="84"/>
                    <a:pt x="1013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
            <p:cNvSpPr/>
            <p:nvPr/>
          </p:nvSpPr>
          <p:spPr>
            <a:xfrm>
              <a:off x="7991975" y="886940"/>
              <a:ext cx="368630" cy="156258"/>
            </a:xfrm>
            <a:custGeom>
              <a:rect b="b" l="l" r="r" t="t"/>
              <a:pathLst>
                <a:path extrusionOk="0" h="3478" w="8205">
                  <a:moveTo>
                    <a:pt x="191" y="1"/>
                  </a:moveTo>
                  <a:cubicBezTo>
                    <a:pt x="167" y="143"/>
                    <a:pt x="108" y="262"/>
                    <a:pt x="1" y="370"/>
                  </a:cubicBezTo>
                  <a:lnTo>
                    <a:pt x="8002" y="3477"/>
                  </a:lnTo>
                  <a:cubicBezTo>
                    <a:pt x="8002" y="3453"/>
                    <a:pt x="7990" y="3441"/>
                    <a:pt x="7990" y="3406"/>
                  </a:cubicBezTo>
                  <a:cubicBezTo>
                    <a:pt x="8002" y="3263"/>
                    <a:pt x="8097" y="3156"/>
                    <a:pt x="8204" y="3108"/>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
            <p:cNvSpPr/>
            <p:nvPr/>
          </p:nvSpPr>
          <p:spPr>
            <a:xfrm>
              <a:off x="8754754" y="1643"/>
              <a:ext cx="76017" cy="123101"/>
            </a:xfrm>
            <a:custGeom>
              <a:rect b="b" l="l" r="r" t="t"/>
              <a:pathLst>
                <a:path extrusionOk="0" h="2740" w="1692">
                  <a:moveTo>
                    <a:pt x="1" y="1"/>
                  </a:moveTo>
                  <a:lnTo>
                    <a:pt x="1323" y="2739"/>
                  </a:lnTo>
                  <a:cubicBezTo>
                    <a:pt x="1430" y="2644"/>
                    <a:pt x="1561" y="2584"/>
                    <a:pt x="1692" y="2561"/>
                  </a:cubicBezTo>
                  <a:lnTo>
                    <a:pt x="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5"/>
            <p:cNvSpPr/>
            <p:nvPr/>
          </p:nvSpPr>
          <p:spPr>
            <a:xfrm>
              <a:off x="8196845" y="1643"/>
              <a:ext cx="296387" cy="132177"/>
            </a:xfrm>
            <a:custGeom>
              <a:rect b="b" l="l" r="r" t="t"/>
              <a:pathLst>
                <a:path extrusionOk="0" h="2942" w="6597">
                  <a:moveTo>
                    <a:pt x="5620" y="1"/>
                  </a:moveTo>
                  <a:lnTo>
                    <a:pt x="1" y="2572"/>
                  </a:lnTo>
                  <a:cubicBezTo>
                    <a:pt x="96" y="2680"/>
                    <a:pt x="156" y="2799"/>
                    <a:pt x="191" y="2942"/>
                  </a:cubicBezTo>
                  <a:lnTo>
                    <a:pt x="659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5"/>
            <p:cNvSpPr/>
            <p:nvPr/>
          </p:nvSpPr>
          <p:spPr>
            <a:xfrm>
              <a:off x="7575812" y="151971"/>
              <a:ext cx="554226" cy="272306"/>
            </a:xfrm>
            <a:custGeom>
              <a:rect b="b" l="l" r="r" t="t"/>
              <a:pathLst>
                <a:path extrusionOk="0" h="6061" w="12336">
                  <a:moveTo>
                    <a:pt x="12181" y="0"/>
                  </a:moveTo>
                  <a:lnTo>
                    <a:pt x="24" y="5668"/>
                  </a:lnTo>
                  <a:cubicBezTo>
                    <a:pt x="24" y="5703"/>
                    <a:pt x="24" y="5727"/>
                    <a:pt x="1" y="5763"/>
                  </a:cubicBezTo>
                  <a:cubicBezTo>
                    <a:pt x="96" y="5834"/>
                    <a:pt x="155" y="5942"/>
                    <a:pt x="155" y="6061"/>
                  </a:cubicBezTo>
                  <a:lnTo>
                    <a:pt x="12335" y="369"/>
                  </a:lnTo>
                  <a:cubicBezTo>
                    <a:pt x="12264" y="262"/>
                    <a:pt x="12204" y="131"/>
                    <a:pt x="1218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
            <p:cNvSpPr/>
            <p:nvPr/>
          </p:nvSpPr>
          <p:spPr>
            <a:xfrm>
              <a:off x="8166878" y="1643"/>
              <a:ext cx="42861" cy="104906"/>
            </a:xfrm>
            <a:custGeom>
              <a:rect b="b" l="l" r="r" t="t"/>
              <a:pathLst>
                <a:path extrusionOk="0" h="2335" w="954">
                  <a:moveTo>
                    <a:pt x="537" y="1"/>
                  </a:moveTo>
                  <a:lnTo>
                    <a:pt x="1" y="2227"/>
                  </a:lnTo>
                  <a:cubicBezTo>
                    <a:pt x="156" y="2227"/>
                    <a:pt x="287" y="2275"/>
                    <a:pt x="406" y="2334"/>
                  </a:cubicBezTo>
                  <a:lnTo>
                    <a:pt x="95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
            <p:cNvSpPr/>
            <p:nvPr/>
          </p:nvSpPr>
          <p:spPr>
            <a:xfrm>
              <a:off x="7972746" y="182971"/>
              <a:ext cx="191526" cy="675665"/>
            </a:xfrm>
            <a:custGeom>
              <a:rect b="b" l="l" r="r" t="t"/>
              <a:pathLst>
                <a:path extrusionOk="0" h="15039" w="4263">
                  <a:moveTo>
                    <a:pt x="3870" y="1"/>
                  </a:moveTo>
                  <a:lnTo>
                    <a:pt x="0" y="14919"/>
                  </a:lnTo>
                  <a:lnTo>
                    <a:pt x="12" y="14919"/>
                  </a:lnTo>
                  <a:cubicBezTo>
                    <a:pt x="143" y="14919"/>
                    <a:pt x="274" y="14967"/>
                    <a:pt x="381" y="15038"/>
                  </a:cubicBezTo>
                  <a:lnTo>
                    <a:pt x="4262" y="84"/>
                  </a:lnTo>
                  <a:lnTo>
                    <a:pt x="4251" y="84"/>
                  </a:lnTo>
                  <a:cubicBezTo>
                    <a:pt x="4096" y="84"/>
                    <a:pt x="3989" y="60"/>
                    <a:pt x="38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
            <p:cNvSpPr/>
            <p:nvPr/>
          </p:nvSpPr>
          <p:spPr>
            <a:xfrm>
              <a:off x="7874849" y="908325"/>
              <a:ext cx="101671" cy="323164"/>
            </a:xfrm>
            <a:custGeom>
              <a:rect b="b" l="l" r="r" t="t"/>
              <a:pathLst>
                <a:path extrusionOk="0" h="7193" w="2263">
                  <a:moveTo>
                    <a:pt x="1846" y="1"/>
                  </a:moveTo>
                  <a:lnTo>
                    <a:pt x="0" y="7109"/>
                  </a:lnTo>
                  <a:lnTo>
                    <a:pt x="72" y="7109"/>
                  </a:lnTo>
                  <a:cubicBezTo>
                    <a:pt x="191" y="7109"/>
                    <a:pt x="310" y="7144"/>
                    <a:pt x="417" y="7192"/>
                  </a:cubicBezTo>
                  <a:lnTo>
                    <a:pt x="2262" y="72"/>
                  </a:lnTo>
                  <a:cubicBezTo>
                    <a:pt x="2227" y="72"/>
                    <a:pt x="2191" y="84"/>
                    <a:pt x="2155" y="84"/>
                  </a:cubicBezTo>
                  <a:cubicBezTo>
                    <a:pt x="2036" y="72"/>
                    <a:pt x="1941" y="48"/>
                    <a:pt x="1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
            <p:cNvSpPr/>
            <p:nvPr/>
          </p:nvSpPr>
          <p:spPr>
            <a:xfrm>
              <a:off x="7710594" y="770308"/>
              <a:ext cx="237577" cy="113487"/>
            </a:xfrm>
            <a:custGeom>
              <a:rect b="b" l="l" r="r" t="t"/>
              <a:pathLst>
                <a:path extrusionOk="0" h="2526" w="5288">
                  <a:moveTo>
                    <a:pt x="108" y="1"/>
                  </a:moveTo>
                  <a:cubicBezTo>
                    <a:pt x="96" y="25"/>
                    <a:pt x="108" y="37"/>
                    <a:pt x="108" y="60"/>
                  </a:cubicBezTo>
                  <a:cubicBezTo>
                    <a:pt x="108" y="203"/>
                    <a:pt x="72" y="322"/>
                    <a:pt x="1" y="406"/>
                  </a:cubicBezTo>
                  <a:lnTo>
                    <a:pt x="5168" y="2525"/>
                  </a:lnTo>
                  <a:lnTo>
                    <a:pt x="5168" y="2477"/>
                  </a:lnTo>
                  <a:cubicBezTo>
                    <a:pt x="5168" y="2346"/>
                    <a:pt x="5216" y="2227"/>
                    <a:pt x="5287" y="2120"/>
                  </a:cubicBezTo>
                  <a:lnTo>
                    <a:pt x="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
            <p:cNvSpPr/>
            <p:nvPr/>
          </p:nvSpPr>
          <p:spPr>
            <a:xfrm>
              <a:off x="7278931" y="423692"/>
              <a:ext cx="279808" cy="120406"/>
            </a:xfrm>
            <a:custGeom>
              <a:rect b="b" l="l" r="r" t="t"/>
              <a:pathLst>
                <a:path extrusionOk="0" h="2680" w="6228">
                  <a:moveTo>
                    <a:pt x="6001" y="1"/>
                  </a:moveTo>
                  <a:lnTo>
                    <a:pt x="1" y="2287"/>
                  </a:lnTo>
                  <a:cubicBezTo>
                    <a:pt x="60" y="2406"/>
                    <a:pt x="108" y="2537"/>
                    <a:pt x="132" y="2680"/>
                  </a:cubicBezTo>
                  <a:lnTo>
                    <a:pt x="6228" y="358"/>
                  </a:lnTo>
                  <a:cubicBezTo>
                    <a:pt x="6097" y="298"/>
                    <a:pt x="6001" y="155"/>
                    <a:pt x="60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5"/>
            <p:cNvSpPr/>
            <p:nvPr/>
          </p:nvSpPr>
          <p:spPr>
            <a:xfrm>
              <a:off x="7689748" y="793311"/>
              <a:ext cx="177643" cy="443524"/>
            </a:xfrm>
            <a:custGeom>
              <a:rect b="b" l="l" r="r" t="t"/>
              <a:pathLst>
                <a:path extrusionOk="0" h="9872" w="3954">
                  <a:moveTo>
                    <a:pt x="370" y="1"/>
                  </a:moveTo>
                  <a:cubicBezTo>
                    <a:pt x="263" y="84"/>
                    <a:pt x="143" y="168"/>
                    <a:pt x="1" y="180"/>
                  </a:cubicBezTo>
                  <a:lnTo>
                    <a:pt x="3584" y="9871"/>
                  </a:lnTo>
                  <a:cubicBezTo>
                    <a:pt x="3692" y="9788"/>
                    <a:pt x="3823" y="9728"/>
                    <a:pt x="3953" y="9704"/>
                  </a:cubicBezTo>
                  <a:lnTo>
                    <a:pt x="3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5"/>
            <p:cNvSpPr/>
            <p:nvPr/>
          </p:nvSpPr>
          <p:spPr>
            <a:xfrm>
              <a:off x="7564041" y="431195"/>
              <a:ext cx="124135" cy="315661"/>
            </a:xfrm>
            <a:custGeom>
              <a:rect b="b" l="l" r="r" t="t"/>
              <a:pathLst>
                <a:path extrusionOk="0" h="7026" w="2763">
                  <a:moveTo>
                    <a:pt x="370" y="0"/>
                  </a:moveTo>
                  <a:cubicBezTo>
                    <a:pt x="310" y="143"/>
                    <a:pt x="179" y="215"/>
                    <a:pt x="13" y="215"/>
                  </a:cubicBezTo>
                  <a:lnTo>
                    <a:pt x="1" y="215"/>
                  </a:lnTo>
                  <a:lnTo>
                    <a:pt x="2370" y="7025"/>
                  </a:lnTo>
                  <a:cubicBezTo>
                    <a:pt x="2453" y="6973"/>
                    <a:pt x="2572" y="6939"/>
                    <a:pt x="2688" y="6939"/>
                  </a:cubicBezTo>
                  <a:cubicBezTo>
                    <a:pt x="2705" y="6939"/>
                    <a:pt x="2722" y="6940"/>
                    <a:pt x="2739" y="6942"/>
                  </a:cubicBezTo>
                  <a:cubicBezTo>
                    <a:pt x="2743" y="6938"/>
                    <a:pt x="2747" y="6936"/>
                    <a:pt x="2751" y="6936"/>
                  </a:cubicBezTo>
                  <a:cubicBezTo>
                    <a:pt x="2758" y="6936"/>
                    <a:pt x="2763" y="6942"/>
                    <a:pt x="2763" y="6942"/>
                  </a:cubicBez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
            <p:cNvSpPr/>
            <p:nvPr/>
          </p:nvSpPr>
          <p:spPr>
            <a:xfrm>
              <a:off x="7500379" y="1643"/>
              <a:ext cx="77096" cy="409245"/>
            </a:xfrm>
            <a:custGeom>
              <a:rect b="b" l="l" r="r" t="t"/>
              <a:pathLst>
                <a:path extrusionOk="0" h="9109" w="1716">
                  <a:moveTo>
                    <a:pt x="1" y="1"/>
                  </a:moveTo>
                  <a:lnTo>
                    <a:pt x="1310" y="9049"/>
                  </a:lnTo>
                  <a:cubicBezTo>
                    <a:pt x="1358" y="9026"/>
                    <a:pt x="1418" y="9014"/>
                    <a:pt x="1477" y="9014"/>
                  </a:cubicBezTo>
                  <a:cubicBezTo>
                    <a:pt x="1549" y="9014"/>
                    <a:pt x="1644" y="9049"/>
                    <a:pt x="1703" y="9109"/>
                  </a:cubicBezTo>
                  <a:cubicBezTo>
                    <a:pt x="1715" y="9073"/>
                    <a:pt x="1715" y="9049"/>
                    <a:pt x="1715" y="9014"/>
                  </a:cubicBezTo>
                  <a:lnTo>
                    <a:pt x="1715" y="9002"/>
                  </a:lnTo>
                  <a:lnTo>
                    <a:pt x="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
            <p:cNvSpPr/>
            <p:nvPr/>
          </p:nvSpPr>
          <p:spPr>
            <a:xfrm>
              <a:off x="7207811" y="1643"/>
              <a:ext cx="68514" cy="481488"/>
            </a:xfrm>
            <a:custGeom>
              <a:rect b="b" l="l" r="r" t="t"/>
              <a:pathLst>
                <a:path extrusionOk="0" h="10717" w="1525">
                  <a:moveTo>
                    <a:pt x="1107" y="1"/>
                  </a:moveTo>
                  <a:lnTo>
                    <a:pt x="1072" y="382"/>
                  </a:lnTo>
                  <a:lnTo>
                    <a:pt x="0" y="10657"/>
                  </a:lnTo>
                  <a:lnTo>
                    <a:pt x="12" y="10657"/>
                  </a:lnTo>
                  <a:cubicBezTo>
                    <a:pt x="143" y="10657"/>
                    <a:pt x="274" y="10681"/>
                    <a:pt x="393" y="10716"/>
                  </a:cubicBezTo>
                  <a:lnTo>
                    <a:pt x="1500" y="251"/>
                  </a:lnTo>
                  <a:lnTo>
                    <a:pt x="15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5"/>
            <p:cNvSpPr/>
            <p:nvPr/>
          </p:nvSpPr>
          <p:spPr>
            <a:xfrm>
              <a:off x="6888466" y="143390"/>
              <a:ext cx="276574" cy="358477"/>
            </a:xfrm>
            <a:custGeom>
              <a:rect b="b" l="l" r="r" t="t"/>
              <a:pathLst>
                <a:path extrusionOk="0" h="7979" w="6156">
                  <a:moveTo>
                    <a:pt x="333" y="1"/>
                  </a:moveTo>
                  <a:cubicBezTo>
                    <a:pt x="238" y="120"/>
                    <a:pt x="143" y="191"/>
                    <a:pt x="0" y="239"/>
                  </a:cubicBezTo>
                  <a:lnTo>
                    <a:pt x="5822" y="7978"/>
                  </a:lnTo>
                  <a:cubicBezTo>
                    <a:pt x="5929" y="7883"/>
                    <a:pt x="6037" y="7811"/>
                    <a:pt x="6156" y="7740"/>
                  </a:cubicBez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
            <p:cNvSpPr/>
            <p:nvPr/>
          </p:nvSpPr>
          <p:spPr>
            <a:xfrm>
              <a:off x="6775024" y="1643"/>
              <a:ext cx="94752" cy="108096"/>
            </a:xfrm>
            <a:custGeom>
              <a:rect b="b" l="l" r="r" t="t"/>
              <a:pathLst>
                <a:path extrusionOk="0" h="2406" w="2109">
                  <a:moveTo>
                    <a:pt x="1" y="1"/>
                  </a:moveTo>
                  <a:lnTo>
                    <a:pt x="1787" y="2406"/>
                  </a:lnTo>
                  <a:cubicBezTo>
                    <a:pt x="1858" y="2287"/>
                    <a:pt x="1977" y="2203"/>
                    <a:pt x="2108" y="2156"/>
                  </a:cubicBezTo>
                  <a:lnTo>
                    <a:pt x="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
            <p:cNvSpPr/>
            <p:nvPr/>
          </p:nvSpPr>
          <p:spPr>
            <a:xfrm>
              <a:off x="6261009" y="116119"/>
              <a:ext cx="591650" cy="145565"/>
            </a:xfrm>
            <a:custGeom>
              <a:rect b="b" l="l" r="r" t="t"/>
              <a:pathLst>
                <a:path extrusionOk="0" h="3240" w="13169">
                  <a:moveTo>
                    <a:pt x="13097" y="1"/>
                  </a:moveTo>
                  <a:lnTo>
                    <a:pt x="786" y="2644"/>
                  </a:lnTo>
                  <a:lnTo>
                    <a:pt x="0" y="3239"/>
                  </a:lnTo>
                  <a:lnTo>
                    <a:pt x="13133" y="394"/>
                  </a:lnTo>
                  <a:cubicBezTo>
                    <a:pt x="13121" y="334"/>
                    <a:pt x="13109" y="274"/>
                    <a:pt x="13121" y="203"/>
                  </a:cubicBezTo>
                  <a:cubicBezTo>
                    <a:pt x="13121" y="132"/>
                    <a:pt x="13133" y="60"/>
                    <a:pt x="131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5"/>
            <p:cNvSpPr/>
            <p:nvPr/>
          </p:nvSpPr>
          <p:spPr>
            <a:xfrm>
              <a:off x="5973203" y="1643"/>
              <a:ext cx="50319" cy="38054"/>
            </a:xfrm>
            <a:custGeom>
              <a:rect b="b" l="l" r="r" t="t"/>
              <a:pathLst>
                <a:path extrusionOk="0" h="847" w="1120">
                  <a:moveTo>
                    <a:pt x="0" y="1"/>
                  </a:moveTo>
                  <a:lnTo>
                    <a:pt x="905" y="846"/>
                  </a:lnTo>
                  <a:lnTo>
                    <a:pt x="1120" y="489"/>
                  </a:ln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5"/>
            <p:cNvSpPr/>
            <p:nvPr/>
          </p:nvSpPr>
          <p:spPr>
            <a:xfrm>
              <a:off x="6027745" y="36417"/>
              <a:ext cx="228995" cy="216685"/>
            </a:xfrm>
            <a:custGeom>
              <a:rect b="b" l="l" r="r" t="t"/>
              <a:pathLst>
                <a:path extrusionOk="0" h="4823" w="5097">
                  <a:moveTo>
                    <a:pt x="215" y="1"/>
                  </a:moveTo>
                  <a:lnTo>
                    <a:pt x="1" y="358"/>
                  </a:lnTo>
                  <a:lnTo>
                    <a:pt x="4763" y="4823"/>
                  </a:lnTo>
                  <a:lnTo>
                    <a:pt x="5097" y="456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
            <p:cNvSpPr/>
            <p:nvPr/>
          </p:nvSpPr>
          <p:spPr>
            <a:xfrm>
              <a:off x="5634045" y="1643"/>
              <a:ext cx="973624" cy="724860"/>
            </a:xfrm>
            <a:custGeom>
              <a:rect b="b" l="l" r="r" t="t"/>
              <a:pathLst>
                <a:path extrusionOk="0" h="16134" w="21671">
                  <a:moveTo>
                    <a:pt x="20992" y="1"/>
                  </a:moveTo>
                  <a:lnTo>
                    <a:pt x="13860" y="5335"/>
                  </a:lnTo>
                  <a:lnTo>
                    <a:pt x="13538" y="5597"/>
                  </a:lnTo>
                  <a:lnTo>
                    <a:pt x="203" y="15586"/>
                  </a:lnTo>
                  <a:lnTo>
                    <a:pt x="1" y="15919"/>
                  </a:lnTo>
                  <a:cubicBezTo>
                    <a:pt x="60" y="15979"/>
                    <a:pt x="120" y="16062"/>
                    <a:pt x="156" y="16134"/>
                  </a:cubicBezTo>
                  <a:lnTo>
                    <a:pt x="13979" y="5787"/>
                  </a:lnTo>
                  <a:lnTo>
                    <a:pt x="14765" y="5192"/>
                  </a:lnTo>
                  <a:lnTo>
                    <a:pt x="216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5"/>
            <p:cNvSpPr/>
            <p:nvPr/>
          </p:nvSpPr>
          <p:spPr>
            <a:xfrm>
              <a:off x="5616389" y="1643"/>
              <a:ext cx="441368" cy="715246"/>
            </a:xfrm>
            <a:custGeom>
              <a:rect b="b" l="l" r="r" t="t"/>
              <a:pathLst>
                <a:path extrusionOk="0" h="15920" w="9824">
                  <a:moveTo>
                    <a:pt x="9347" y="1"/>
                  </a:moveTo>
                  <a:lnTo>
                    <a:pt x="9050" y="489"/>
                  </a:lnTo>
                  <a:lnTo>
                    <a:pt x="8835" y="846"/>
                  </a:lnTo>
                  <a:lnTo>
                    <a:pt x="1" y="15741"/>
                  </a:lnTo>
                  <a:cubicBezTo>
                    <a:pt x="144" y="15765"/>
                    <a:pt x="263" y="15824"/>
                    <a:pt x="370" y="15919"/>
                  </a:cubicBezTo>
                  <a:lnTo>
                    <a:pt x="572" y="15586"/>
                  </a:lnTo>
                  <a:lnTo>
                    <a:pt x="9145" y="1132"/>
                  </a:lnTo>
                  <a:lnTo>
                    <a:pt x="9359" y="775"/>
                  </a:lnTo>
                  <a:lnTo>
                    <a:pt x="98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4969702" y="287292"/>
              <a:ext cx="625346" cy="441907"/>
            </a:xfrm>
            <a:custGeom>
              <a:rect b="b" l="l" r="r" t="t"/>
              <a:pathLst>
                <a:path extrusionOk="0" h="9836" w="13919">
                  <a:moveTo>
                    <a:pt x="250" y="1"/>
                  </a:moveTo>
                  <a:cubicBezTo>
                    <a:pt x="191" y="120"/>
                    <a:pt x="107" y="239"/>
                    <a:pt x="0" y="310"/>
                  </a:cubicBezTo>
                  <a:lnTo>
                    <a:pt x="13693" y="9835"/>
                  </a:lnTo>
                  <a:cubicBezTo>
                    <a:pt x="13740" y="9716"/>
                    <a:pt x="13812" y="9597"/>
                    <a:pt x="13919" y="950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4959549" y="1643"/>
              <a:ext cx="181372" cy="238610"/>
            </a:xfrm>
            <a:custGeom>
              <a:rect b="b" l="l" r="r" t="t"/>
              <a:pathLst>
                <a:path extrusionOk="0" h="5311" w="4037">
                  <a:moveTo>
                    <a:pt x="3536" y="1"/>
                  </a:moveTo>
                  <a:lnTo>
                    <a:pt x="0" y="5085"/>
                  </a:lnTo>
                  <a:cubicBezTo>
                    <a:pt x="131" y="5132"/>
                    <a:pt x="250" y="5204"/>
                    <a:pt x="345" y="5311"/>
                  </a:cubicBezTo>
                  <a:lnTo>
                    <a:pt x="40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5312589" y="2183"/>
              <a:ext cx="238610" cy="146598"/>
            </a:xfrm>
            <a:custGeom>
              <a:rect b="b" l="l" r="r" t="t"/>
              <a:pathLst>
                <a:path extrusionOk="0" h="3263" w="5311">
                  <a:moveTo>
                    <a:pt x="4560" y="1"/>
                  </a:moveTo>
                  <a:lnTo>
                    <a:pt x="0" y="2906"/>
                  </a:lnTo>
                  <a:cubicBezTo>
                    <a:pt x="107" y="2989"/>
                    <a:pt x="179" y="3120"/>
                    <a:pt x="215" y="3263"/>
                  </a:cubicBezTo>
                  <a:lnTo>
                    <a:pt x="4417" y="560"/>
                  </a:lnTo>
                  <a:cubicBezTo>
                    <a:pt x="4406" y="524"/>
                    <a:pt x="4394" y="465"/>
                    <a:pt x="4394" y="405"/>
                  </a:cubicBezTo>
                  <a:cubicBezTo>
                    <a:pt x="4394" y="205"/>
                    <a:pt x="4550" y="46"/>
                    <a:pt x="4736" y="46"/>
                  </a:cubicBezTo>
                  <a:cubicBezTo>
                    <a:pt x="4749" y="46"/>
                    <a:pt x="4762" y="47"/>
                    <a:pt x="4775" y="48"/>
                  </a:cubicBezTo>
                  <a:cubicBezTo>
                    <a:pt x="4894" y="48"/>
                    <a:pt x="4989" y="108"/>
                    <a:pt x="5048" y="179"/>
                  </a:cubicBezTo>
                  <a:lnTo>
                    <a:pt x="5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
            <p:cNvSpPr/>
            <p:nvPr/>
          </p:nvSpPr>
          <p:spPr>
            <a:xfrm>
              <a:off x="5243580" y="1643"/>
              <a:ext cx="53509" cy="125752"/>
            </a:xfrm>
            <a:custGeom>
              <a:rect b="b" l="l" r="r" t="t"/>
              <a:pathLst>
                <a:path extrusionOk="0" h="2799" w="1191">
                  <a:moveTo>
                    <a:pt x="0" y="1"/>
                  </a:moveTo>
                  <a:lnTo>
                    <a:pt x="798" y="2799"/>
                  </a:lnTo>
                  <a:cubicBezTo>
                    <a:pt x="881" y="2751"/>
                    <a:pt x="1000" y="2727"/>
                    <a:pt x="1120" y="2727"/>
                  </a:cubicBezTo>
                  <a:cubicBezTo>
                    <a:pt x="1155" y="2727"/>
                    <a:pt x="1167" y="2727"/>
                    <a:pt x="1191" y="2739"/>
                  </a:cubicBez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5"/>
            <p:cNvSpPr/>
            <p:nvPr/>
          </p:nvSpPr>
          <p:spPr>
            <a:xfrm>
              <a:off x="4846107" y="1643"/>
              <a:ext cx="92056" cy="233803"/>
            </a:xfrm>
            <a:custGeom>
              <a:rect b="b" l="l" r="r" t="t"/>
              <a:pathLst>
                <a:path extrusionOk="0" h="5204" w="2049">
                  <a:moveTo>
                    <a:pt x="1" y="1"/>
                  </a:moveTo>
                  <a:lnTo>
                    <a:pt x="1656" y="5204"/>
                  </a:lnTo>
                  <a:cubicBezTo>
                    <a:pt x="1787" y="5132"/>
                    <a:pt x="1894" y="5073"/>
                    <a:pt x="2049" y="5061"/>
                  </a:cubicBezTo>
                  <a:lnTo>
                    <a:pt x="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5"/>
            <p:cNvSpPr/>
            <p:nvPr/>
          </p:nvSpPr>
          <p:spPr>
            <a:xfrm>
              <a:off x="7120606" y="480346"/>
              <a:ext cx="166951" cy="165423"/>
            </a:xfrm>
            <a:custGeom>
              <a:rect b="b" l="l" r="r" t="t"/>
              <a:pathLst>
                <a:path extrusionOk="0" h="3682" w="3716">
                  <a:moveTo>
                    <a:pt x="1866" y="1"/>
                  </a:moveTo>
                  <a:cubicBezTo>
                    <a:pt x="1554" y="1"/>
                    <a:pt x="1245" y="84"/>
                    <a:pt x="989" y="240"/>
                  </a:cubicBezTo>
                  <a:cubicBezTo>
                    <a:pt x="870" y="311"/>
                    <a:pt x="739" y="383"/>
                    <a:pt x="655" y="478"/>
                  </a:cubicBezTo>
                  <a:cubicBezTo>
                    <a:pt x="298" y="799"/>
                    <a:pt x="60" y="1252"/>
                    <a:pt x="48" y="1776"/>
                  </a:cubicBezTo>
                  <a:cubicBezTo>
                    <a:pt x="0" y="2788"/>
                    <a:pt x="810" y="3633"/>
                    <a:pt x="1810" y="3681"/>
                  </a:cubicBezTo>
                  <a:cubicBezTo>
                    <a:pt x="1832" y="3682"/>
                    <a:pt x="1854" y="3682"/>
                    <a:pt x="1875" y="3682"/>
                  </a:cubicBezTo>
                  <a:cubicBezTo>
                    <a:pt x="2859" y="3682"/>
                    <a:pt x="3680" y="2897"/>
                    <a:pt x="3715" y="1907"/>
                  </a:cubicBezTo>
                  <a:cubicBezTo>
                    <a:pt x="3715" y="1728"/>
                    <a:pt x="3703" y="1561"/>
                    <a:pt x="3679" y="1395"/>
                  </a:cubicBezTo>
                  <a:cubicBezTo>
                    <a:pt x="3644" y="1264"/>
                    <a:pt x="3596" y="1133"/>
                    <a:pt x="3548" y="1014"/>
                  </a:cubicBezTo>
                  <a:cubicBezTo>
                    <a:pt x="3286" y="549"/>
                    <a:pt x="2858" y="192"/>
                    <a:pt x="2334" y="61"/>
                  </a:cubicBezTo>
                  <a:cubicBezTo>
                    <a:pt x="2215" y="26"/>
                    <a:pt x="2084" y="2"/>
                    <a:pt x="1953" y="2"/>
                  </a:cubicBezTo>
                  <a:lnTo>
                    <a:pt x="1929" y="2"/>
                  </a:lnTo>
                  <a:cubicBezTo>
                    <a:pt x="1908" y="1"/>
                    <a:pt x="1887" y="1"/>
                    <a:pt x="18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7833651" y="1227131"/>
              <a:ext cx="86710" cy="85677"/>
            </a:xfrm>
            <a:custGeom>
              <a:rect b="b" l="l" r="r" t="t"/>
              <a:pathLst>
                <a:path extrusionOk="0" h="1907" w="1930">
                  <a:moveTo>
                    <a:pt x="989" y="1"/>
                  </a:moveTo>
                  <a:cubicBezTo>
                    <a:pt x="965" y="1"/>
                    <a:pt x="941" y="1"/>
                    <a:pt x="917" y="13"/>
                  </a:cubicBezTo>
                  <a:cubicBezTo>
                    <a:pt x="858" y="13"/>
                    <a:pt x="810" y="37"/>
                    <a:pt x="750" y="37"/>
                  </a:cubicBezTo>
                  <a:cubicBezTo>
                    <a:pt x="620" y="60"/>
                    <a:pt x="489" y="120"/>
                    <a:pt x="381" y="191"/>
                  </a:cubicBezTo>
                  <a:cubicBezTo>
                    <a:pt x="155" y="358"/>
                    <a:pt x="12" y="608"/>
                    <a:pt x="12" y="930"/>
                  </a:cubicBezTo>
                  <a:cubicBezTo>
                    <a:pt x="0" y="1442"/>
                    <a:pt x="393" y="1894"/>
                    <a:pt x="929" y="1906"/>
                  </a:cubicBezTo>
                  <a:cubicBezTo>
                    <a:pt x="937" y="1906"/>
                    <a:pt x="945" y="1906"/>
                    <a:pt x="952" y="1906"/>
                  </a:cubicBezTo>
                  <a:cubicBezTo>
                    <a:pt x="1466" y="1906"/>
                    <a:pt x="1882" y="1517"/>
                    <a:pt x="1917" y="989"/>
                  </a:cubicBezTo>
                  <a:cubicBezTo>
                    <a:pt x="1929" y="584"/>
                    <a:pt x="1691" y="227"/>
                    <a:pt x="1334" y="72"/>
                  </a:cubicBezTo>
                  <a:cubicBezTo>
                    <a:pt x="1227" y="37"/>
                    <a:pt x="1108" y="1"/>
                    <a:pt x="9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8798109" y="115040"/>
              <a:ext cx="86710" cy="85722"/>
            </a:xfrm>
            <a:custGeom>
              <a:rect b="b" l="l" r="r" t="t"/>
              <a:pathLst>
                <a:path extrusionOk="0" h="1908" w="1930">
                  <a:moveTo>
                    <a:pt x="1000" y="1"/>
                  </a:moveTo>
                  <a:cubicBezTo>
                    <a:pt x="917" y="1"/>
                    <a:pt x="822" y="25"/>
                    <a:pt x="750" y="37"/>
                  </a:cubicBezTo>
                  <a:cubicBezTo>
                    <a:pt x="619" y="60"/>
                    <a:pt x="477" y="120"/>
                    <a:pt x="381" y="215"/>
                  </a:cubicBezTo>
                  <a:cubicBezTo>
                    <a:pt x="167" y="382"/>
                    <a:pt x="36" y="632"/>
                    <a:pt x="24" y="930"/>
                  </a:cubicBezTo>
                  <a:cubicBezTo>
                    <a:pt x="0" y="1239"/>
                    <a:pt x="155" y="1537"/>
                    <a:pt x="393" y="1715"/>
                  </a:cubicBezTo>
                  <a:cubicBezTo>
                    <a:pt x="500" y="1811"/>
                    <a:pt x="631" y="1870"/>
                    <a:pt x="762" y="1894"/>
                  </a:cubicBezTo>
                  <a:cubicBezTo>
                    <a:pt x="822" y="1906"/>
                    <a:pt x="870" y="1906"/>
                    <a:pt x="929" y="1906"/>
                  </a:cubicBezTo>
                  <a:cubicBezTo>
                    <a:pt x="946" y="1907"/>
                    <a:pt x="962" y="1907"/>
                    <a:pt x="979" y="1907"/>
                  </a:cubicBezTo>
                  <a:cubicBezTo>
                    <a:pt x="1386" y="1907"/>
                    <a:pt x="1732" y="1629"/>
                    <a:pt x="1870" y="1251"/>
                  </a:cubicBezTo>
                  <a:cubicBezTo>
                    <a:pt x="1893" y="1168"/>
                    <a:pt x="1905" y="1096"/>
                    <a:pt x="1905" y="1001"/>
                  </a:cubicBezTo>
                  <a:cubicBezTo>
                    <a:pt x="1929" y="930"/>
                    <a:pt x="1905" y="870"/>
                    <a:pt x="1905" y="810"/>
                  </a:cubicBezTo>
                  <a:cubicBezTo>
                    <a:pt x="1834" y="358"/>
                    <a:pt x="1477" y="25"/>
                    <a:pt x="10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8121951" y="101158"/>
              <a:ext cx="86171" cy="85632"/>
            </a:xfrm>
            <a:custGeom>
              <a:rect b="b" l="l" r="r" t="t"/>
              <a:pathLst>
                <a:path extrusionOk="0" h="1906" w="1918">
                  <a:moveTo>
                    <a:pt x="967" y="0"/>
                  </a:moveTo>
                  <a:cubicBezTo>
                    <a:pt x="453" y="0"/>
                    <a:pt x="24" y="401"/>
                    <a:pt x="1" y="929"/>
                  </a:cubicBezTo>
                  <a:cubicBezTo>
                    <a:pt x="1" y="1000"/>
                    <a:pt x="1" y="1060"/>
                    <a:pt x="25" y="1131"/>
                  </a:cubicBezTo>
                  <a:cubicBezTo>
                    <a:pt x="48" y="1262"/>
                    <a:pt x="108" y="1393"/>
                    <a:pt x="179" y="1500"/>
                  </a:cubicBezTo>
                  <a:cubicBezTo>
                    <a:pt x="275" y="1631"/>
                    <a:pt x="394" y="1739"/>
                    <a:pt x="549" y="1822"/>
                  </a:cubicBezTo>
                  <a:cubicBezTo>
                    <a:pt x="668" y="1881"/>
                    <a:pt x="787" y="1905"/>
                    <a:pt x="930" y="1905"/>
                  </a:cubicBezTo>
                  <a:lnTo>
                    <a:pt x="941" y="1905"/>
                  </a:lnTo>
                  <a:cubicBezTo>
                    <a:pt x="1465" y="1893"/>
                    <a:pt x="1882" y="1489"/>
                    <a:pt x="1918" y="988"/>
                  </a:cubicBezTo>
                  <a:cubicBezTo>
                    <a:pt x="1918" y="893"/>
                    <a:pt x="1894" y="798"/>
                    <a:pt x="1882" y="715"/>
                  </a:cubicBezTo>
                  <a:cubicBezTo>
                    <a:pt x="1858" y="584"/>
                    <a:pt x="1775" y="465"/>
                    <a:pt x="1703" y="346"/>
                  </a:cubicBezTo>
                  <a:cubicBezTo>
                    <a:pt x="1632" y="238"/>
                    <a:pt x="1525" y="167"/>
                    <a:pt x="1406" y="107"/>
                  </a:cubicBezTo>
                  <a:cubicBezTo>
                    <a:pt x="1287" y="48"/>
                    <a:pt x="1156" y="0"/>
                    <a:pt x="1001" y="0"/>
                  </a:cubicBezTo>
                  <a:lnTo>
                    <a:pt x="989" y="0"/>
                  </a:lnTo>
                  <a:cubicBezTo>
                    <a:pt x="982" y="0"/>
                    <a:pt x="974" y="0"/>
                    <a:pt x="9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8352519" y="1025496"/>
              <a:ext cx="30012" cy="28394"/>
            </a:xfrm>
            <a:custGeom>
              <a:rect b="b" l="l" r="r" t="t"/>
              <a:pathLst>
                <a:path extrusionOk="0" h="632" w="668">
                  <a:moveTo>
                    <a:pt x="322" y="0"/>
                  </a:moveTo>
                  <a:cubicBezTo>
                    <a:pt x="274" y="0"/>
                    <a:pt x="215" y="12"/>
                    <a:pt x="191" y="24"/>
                  </a:cubicBezTo>
                  <a:cubicBezTo>
                    <a:pt x="72" y="72"/>
                    <a:pt x="0" y="179"/>
                    <a:pt x="0" y="310"/>
                  </a:cubicBezTo>
                  <a:cubicBezTo>
                    <a:pt x="0" y="334"/>
                    <a:pt x="0" y="369"/>
                    <a:pt x="12" y="381"/>
                  </a:cubicBezTo>
                  <a:cubicBezTo>
                    <a:pt x="36" y="536"/>
                    <a:pt x="155" y="631"/>
                    <a:pt x="322" y="631"/>
                  </a:cubicBezTo>
                  <a:cubicBezTo>
                    <a:pt x="501" y="631"/>
                    <a:pt x="655" y="500"/>
                    <a:pt x="667" y="322"/>
                  </a:cubicBezTo>
                  <a:cubicBezTo>
                    <a:pt x="667" y="250"/>
                    <a:pt x="655" y="179"/>
                    <a:pt x="608" y="131"/>
                  </a:cubicBezTo>
                  <a:cubicBezTo>
                    <a:pt x="512" y="60"/>
                    <a:pt x="429" y="0"/>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4902311" y="228437"/>
              <a:ext cx="84014" cy="83026"/>
            </a:xfrm>
            <a:custGeom>
              <a:rect b="b" l="l" r="r" t="t"/>
              <a:pathLst>
                <a:path extrusionOk="0" h="1848" w="1870">
                  <a:moveTo>
                    <a:pt x="976" y="1"/>
                  </a:moveTo>
                  <a:cubicBezTo>
                    <a:pt x="917" y="1"/>
                    <a:pt x="857" y="1"/>
                    <a:pt x="798" y="13"/>
                  </a:cubicBezTo>
                  <a:cubicBezTo>
                    <a:pt x="667" y="25"/>
                    <a:pt x="536" y="84"/>
                    <a:pt x="417" y="156"/>
                  </a:cubicBezTo>
                  <a:cubicBezTo>
                    <a:pt x="179" y="322"/>
                    <a:pt x="24" y="596"/>
                    <a:pt x="24" y="894"/>
                  </a:cubicBezTo>
                  <a:cubicBezTo>
                    <a:pt x="0" y="1394"/>
                    <a:pt x="417" y="1823"/>
                    <a:pt x="917" y="1846"/>
                  </a:cubicBezTo>
                  <a:cubicBezTo>
                    <a:pt x="930" y="1847"/>
                    <a:pt x="943" y="1847"/>
                    <a:pt x="955" y="1847"/>
                  </a:cubicBezTo>
                  <a:cubicBezTo>
                    <a:pt x="1166" y="1847"/>
                    <a:pt x="1355" y="1756"/>
                    <a:pt x="1512" y="1644"/>
                  </a:cubicBezTo>
                  <a:cubicBezTo>
                    <a:pt x="1619" y="1549"/>
                    <a:pt x="1703" y="1442"/>
                    <a:pt x="1762" y="1323"/>
                  </a:cubicBezTo>
                  <a:cubicBezTo>
                    <a:pt x="1822" y="1203"/>
                    <a:pt x="1858" y="1084"/>
                    <a:pt x="1858" y="953"/>
                  </a:cubicBezTo>
                  <a:cubicBezTo>
                    <a:pt x="1869" y="680"/>
                    <a:pt x="1762" y="441"/>
                    <a:pt x="1607" y="275"/>
                  </a:cubicBezTo>
                  <a:cubicBezTo>
                    <a:pt x="1512" y="180"/>
                    <a:pt x="1393" y="96"/>
                    <a:pt x="1262" y="60"/>
                  </a:cubicBezTo>
                  <a:cubicBezTo>
                    <a:pt x="1167" y="25"/>
                    <a:pt x="1060" y="13"/>
                    <a:pt x="9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7656052" y="742947"/>
              <a:ext cx="59439" cy="58451"/>
            </a:xfrm>
            <a:custGeom>
              <a:rect b="b" l="l" r="r" t="t"/>
              <a:pathLst>
                <a:path extrusionOk="0" h="1301" w="1323">
                  <a:moveTo>
                    <a:pt x="662" y="1"/>
                  </a:moveTo>
                  <a:cubicBezTo>
                    <a:pt x="543" y="1"/>
                    <a:pt x="419" y="45"/>
                    <a:pt x="334" y="98"/>
                  </a:cubicBezTo>
                  <a:cubicBezTo>
                    <a:pt x="155" y="193"/>
                    <a:pt x="36" y="408"/>
                    <a:pt x="12" y="634"/>
                  </a:cubicBezTo>
                  <a:cubicBezTo>
                    <a:pt x="1" y="991"/>
                    <a:pt x="286" y="1301"/>
                    <a:pt x="643" y="1301"/>
                  </a:cubicBezTo>
                  <a:cubicBezTo>
                    <a:pt x="679" y="1301"/>
                    <a:pt x="715" y="1301"/>
                    <a:pt x="751" y="1289"/>
                  </a:cubicBezTo>
                  <a:cubicBezTo>
                    <a:pt x="893" y="1265"/>
                    <a:pt x="1013" y="1205"/>
                    <a:pt x="1120" y="1110"/>
                  </a:cubicBezTo>
                  <a:cubicBezTo>
                    <a:pt x="1167" y="1086"/>
                    <a:pt x="1179" y="1050"/>
                    <a:pt x="1215" y="1015"/>
                  </a:cubicBezTo>
                  <a:cubicBezTo>
                    <a:pt x="1286" y="908"/>
                    <a:pt x="1310" y="789"/>
                    <a:pt x="1322" y="669"/>
                  </a:cubicBezTo>
                  <a:lnTo>
                    <a:pt x="1322" y="634"/>
                  </a:lnTo>
                  <a:cubicBezTo>
                    <a:pt x="1322" y="300"/>
                    <a:pt x="1060" y="38"/>
                    <a:pt x="727" y="3"/>
                  </a:cubicBezTo>
                  <a:lnTo>
                    <a:pt x="703" y="3"/>
                  </a:lnTo>
                  <a:cubicBezTo>
                    <a:pt x="689" y="1"/>
                    <a:pt x="676" y="1"/>
                    <a:pt x="6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
            <p:cNvSpPr/>
            <p:nvPr/>
          </p:nvSpPr>
          <p:spPr>
            <a:xfrm>
              <a:off x="5263349" y="123082"/>
              <a:ext cx="58900" cy="58900"/>
            </a:xfrm>
            <a:custGeom>
              <a:rect b="b" l="l" r="r" t="t"/>
              <a:pathLst>
                <a:path extrusionOk="0" h="1311" w="1311">
                  <a:moveTo>
                    <a:pt x="668" y="0"/>
                  </a:moveTo>
                  <a:cubicBezTo>
                    <a:pt x="560" y="24"/>
                    <a:pt x="441" y="48"/>
                    <a:pt x="358" y="96"/>
                  </a:cubicBezTo>
                  <a:cubicBezTo>
                    <a:pt x="156" y="203"/>
                    <a:pt x="25" y="405"/>
                    <a:pt x="13" y="643"/>
                  </a:cubicBezTo>
                  <a:cubicBezTo>
                    <a:pt x="1" y="1001"/>
                    <a:pt x="275" y="1310"/>
                    <a:pt x="632" y="1310"/>
                  </a:cubicBezTo>
                  <a:cubicBezTo>
                    <a:pt x="989" y="1310"/>
                    <a:pt x="1287" y="1036"/>
                    <a:pt x="1311" y="691"/>
                  </a:cubicBezTo>
                  <a:cubicBezTo>
                    <a:pt x="1311" y="643"/>
                    <a:pt x="1311" y="584"/>
                    <a:pt x="1287" y="536"/>
                  </a:cubicBezTo>
                  <a:cubicBezTo>
                    <a:pt x="1263" y="405"/>
                    <a:pt x="1191" y="274"/>
                    <a:pt x="1084" y="179"/>
                  </a:cubicBezTo>
                  <a:cubicBezTo>
                    <a:pt x="989" y="96"/>
                    <a:pt x="870" y="36"/>
                    <a:pt x="739" y="24"/>
                  </a:cubicBezTo>
                  <a:cubicBezTo>
                    <a:pt x="715" y="24"/>
                    <a:pt x="691" y="0"/>
                    <a:pt x="6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
            <p:cNvSpPr/>
            <p:nvPr/>
          </p:nvSpPr>
          <p:spPr>
            <a:xfrm>
              <a:off x="5583232" y="708218"/>
              <a:ext cx="58900" cy="58945"/>
            </a:xfrm>
            <a:custGeom>
              <a:rect b="b" l="l" r="r" t="t"/>
              <a:pathLst>
                <a:path extrusionOk="0" h="1312" w="1311">
                  <a:moveTo>
                    <a:pt x="649" y="0"/>
                  </a:moveTo>
                  <a:cubicBezTo>
                    <a:pt x="502" y="0"/>
                    <a:pt x="383" y="57"/>
                    <a:pt x="275" y="133"/>
                  </a:cubicBezTo>
                  <a:cubicBezTo>
                    <a:pt x="167" y="228"/>
                    <a:pt x="72" y="347"/>
                    <a:pt x="48" y="478"/>
                  </a:cubicBezTo>
                  <a:cubicBezTo>
                    <a:pt x="37" y="526"/>
                    <a:pt x="25" y="585"/>
                    <a:pt x="25" y="645"/>
                  </a:cubicBezTo>
                  <a:cubicBezTo>
                    <a:pt x="1" y="1002"/>
                    <a:pt x="287" y="1312"/>
                    <a:pt x="644" y="1312"/>
                  </a:cubicBezTo>
                  <a:cubicBezTo>
                    <a:pt x="1001" y="1312"/>
                    <a:pt x="1299" y="1026"/>
                    <a:pt x="1310" y="692"/>
                  </a:cubicBezTo>
                  <a:cubicBezTo>
                    <a:pt x="1310" y="585"/>
                    <a:pt x="1299" y="490"/>
                    <a:pt x="1263" y="407"/>
                  </a:cubicBezTo>
                  <a:cubicBezTo>
                    <a:pt x="1239" y="335"/>
                    <a:pt x="1180" y="252"/>
                    <a:pt x="1120" y="192"/>
                  </a:cubicBezTo>
                  <a:cubicBezTo>
                    <a:pt x="1013" y="97"/>
                    <a:pt x="882" y="38"/>
                    <a:pt x="751" y="14"/>
                  </a:cubicBezTo>
                  <a:cubicBezTo>
                    <a:pt x="739" y="14"/>
                    <a:pt x="703" y="14"/>
                    <a:pt x="691" y="2"/>
                  </a:cubicBezTo>
                  <a:cubicBezTo>
                    <a:pt x="677" y="1"/>
                    <a:pt x="663" y="0"/>
                    <a:pt x="64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6850457" y="96351"/>
              <a:ext cx="58900" cy="58316"/>
            </a:xfrm>
            <a:custGeom>
              <a:rect b="b" l="l" r="r" t="t"/>
              <a:pathLst>
                <a:path extrusionOk="0" h="1298" w="1311">
                  <a:moveTo>
                    <a:pt x="691" y="0"/>
                  </a:moveTo>
                  <a:cubicBezTo>
                    <a:pt x="596" y="0"/>
                    <a:pt x="525" y="24"/>
                    <a:pt x="429" y="36"/>
                  </a:cubicBezTo>
                  <a:cubicBezTo>
                    <a:pt x="298" y="83"/>
                    <a:pt x="191" y="167"/>
                    <a:pt x="108" y="286"/>
                  </a:cubicBezTo>
                  <a:cubicBezTo>
                    <a:pt x="72" y="333"/>
                    <a:pt x="60" y="381"/>
                    <a:pt x="48" y="417"/>
                  </a:cubicBezTo>
                  <a:cubicBezTo>
                    <a:pt x="13" y="476"/>
                    <a:pt x="1" y="560"/>
                    <a:pt x="1" y="631"/>
                  </a:cubicBezTo>
                  <a:cubicBezTo>
                    <a:pt x="1" y="703"/>
                    <a:pt x="1" y="762"/>
                    <a:pt x="13" y="822"/>
                  </a:cubicBezTo>
                  <a:cubicBezTo>
                    <a:pt x="96" y="1095"/>
                    <a:pt x="334" y="1298"/>
                    <a:pt x="632" y="1298"/>
                  </a:cubicBezTo>
                  <a:cubicBezTo>
                    <a:pt x="703" y="1298"/>
                    <a:pt x="775" y="1286"/>
                    <a:pt x="834" y="1274"/>
                  </a:cubicBezTo>
                  <a:cubicBezTo>
                    <a:pt x="965" y="1238"/>
                    <a:pt x="1084" y="1167"/>
                    <a:pt x="1179" y="1048"/>
                  </a:cubicBezTo>
                  <a:cubicBezTo>
                    <a:pt x="1251" y="941"/>
                    <a:pt x="1298" y="822"/>
                    <a:pt x="1310" y="691"/>
                  </a:cubicBezTo>
                  <a:lnTo>
                    <a:pt x="1310" y="643"/>
                  </a:lnTo>
                  <a:cubicBezTo>
                    <a:pt x="1310" y="500"/>
                    <a:pt x="1263" y="357"/>
                    <a:pt x="1179" y="262"/>
                  </a:cubicBezTo>
                  <a:cubicBezTo>
                    <a:pt x="1060" y="107"/>
                    <a:pt x="882" y="24"/>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
            <p:cNvSpPr/>
            <p:nvPr/>
          </p:nvSpPr>
          <p:spPr>
            <a:xfrm>
              <a:off x="7942241" y="853244"/>
              <a:ext cx="59933" cy="58900"/>
            </a:xfrm>
            <a:custGeom>
              <a:rect b="b" l="l" r="r" t="t"/>
              <a:pathLst>
                <a:path extrusionOk="0" h="1311" w="1334">
                  <a:moveTo>
                    <a:pt x="655" y="0"/>
                  </a:moveTo>
                  <a:cubicBezTo>
                    <a:pt x="441" y="0"/>
                    <a:pt x="238" y="108"/>
                    <a:pt x="119" y="286"/>
                  </a:cubicBezTo>
                  <a:cubicBezTo>
                    <a:pt x="48" y="393"/>
                    <a:pt x="0" y="512"/>
                    <a:pt x="0" y="643"/>
                  </a:cubicBezTo>
                  <a:lnTo>
                    <a:pt x="0" y="691"/>
                  </a:lnTo>
                  <a:cubicBezTo>
                    <a:pt x="0" y="929"/>
                    <a:pt x="143" y="1132"/>
                    <a:pt x="334" y="1239"/>
                  </a:cubicBezTo>
                  <a:cubicBezTo>
                    <a:pt x="417" y="1286"/>
                    <a:pt x="524" y="1310"/>
                    <a:pt x="631" y="1310"/>
                  </a:cubicBezTo>
                  <a:cubicBezTo>
                    <a:pt x="655" y="1310"/>
                    <a:pt x="703" y="1310"/>
                    <a:pt x="739" y="1298"/>
                  </a:cubicBezTo>
                  <a:cubicBezTo>
                    <a:pt x="870" y="1286"/>
                    <a:pt x="1000" y="1203"/>
                    <a:pt x="1108" y="1120"/>
                  </a:cubicBezTo>
                  <a:cubicBezTo>
                    <a:pt x="1215" y="1024"/>
                    <a:pt x="1274" y="893"/>
                    <a:pt x="1298" y="751"/>
                  </a:cubicBezTo>
                  <a:cubicBezTo>
                    <a:pt x="1310" y="715"/>
                    <a:pt x="1310" y="703"/>
                    <a:pt x="1310" y="679"/>
                  </a:cubicBezTo>
                  <a:cubicBezTo>
                    <a:pt x="1334" y="453"/>
                    <a:pt x="1227" y="239"/>
                    <a:pt x="1048" y="119"/>
                  </a:cubicBezTo>
                  <a:cubicBezTo>
                    <a:pt x="941" y="48"/>
                    <a:pt x="8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5509416" y="2722"/>
              <a:ext cx="33201" cy="34280"/>
            </a:xfrm>
            <a:custGeom>
              <a:rect b="b" l="l" r="r" t="t"/>
              <a:pathLst>
                <a:path extrusionOk="0" h="763" w="739">
                  <a:moveTo>
                    <a:pt x="382" y="1"/>
                  </a:moveTo>
                  <a:cubicBezTo>
                    <a:pt x="179" y="24"/>
                    <a:pt x="13" y="167"/>
                    <a:pt x="1" y="382"/>
                  </a:cubicBezTo>
                  <a:cubicBezTo>
                    <a:pt x="1" y="441"/>
                    <a:pt x="13" y="501"/>
                    <a:pt x="25" y="536"/>
                  </a:cubicBezTo>
                  <a:cubicBezTo>
                    <a:pt x="84" y="679"/>
                    <a:pt x="203" y="763"/>
                    <a:pt x="358" y="763"/>
                  </a:cubicBezTo>
                  <a:cubicBezTo>
                    <a:pt x="560" y="763"/>
                    <a:pt x="739" y="596"/>
                    <a:pt x="739" y="405"/>
                  </a:cubicBezTo>
                  <a:cubicBezTo>
                    <a:pt x="739" y="298"/>
                    <a:pt x="715" y="215"/>
                    <a:pt x="656" y="143"/>
                  </a:cubicBezTo>
                  <a:cubicBezTo>
                    <a:pt x="596" y="60"/>
                    <a:pt x="489" y="1"/>
                    <a:pt x="38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6911963" y="26264"/>
              <a:ext cx="33741" cy="33741"/>
            </a:xfrm>
            <a:custGeom>
              <a:rect b="b" l="l" r="r" t="t"/>
              <a:pathLst>
                <a:path extrusionOk="0" h="751" w="751">
                  <a:moveTo>
                    <a:pt x="394" y="0"/>
                  </a:moveTo>
                  <a:cubicBezTo>
                    <a:pt x="180" y="0"/>
                    <a:pt x="1" y="155"/>
                    <a:pt x="1" y="358"/>
                  </a:cubicBezTo>
                  <a:cubicBezTo>
                    <a:pt x="1" y="572"/>
                    <a:pt x="156" y="727"/>
                    <a:pt x="358" y="750"/>
                  </a:cubicBezTo>
                  <a:cubicBezTo>
                    <a:pt x="572" y="750"/>
                    <a:pt x="751" y="596"/>
                    <a:pt x="751" y="393"/>
                  </a:cubicBezTo>
                  <a:cubicBezTo>
                    <a:pt x="751" y="179"/>
                    <a:pt x="596" y="0"/>
                    <a:pt x="3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7304090" y="451503"/>
              <a:ext cx="33201" cy="33741"/>
            </a:xfrm>
            <a:custGeom>
              <a:rect b="b" l="l" r="r" t="t"/>
              <a:pathLst>
                <a:path extrusionOk="0" h="751" w="739">
                  <a:moveTo>
                    <a:pt x="358" y="0"/>
                  </a:moveTo>
                  <a:cubicBezTo>
                    <a:pt x="165" y="0"/>
                    <a:pt x="0" y="141"/>
                    <a:pt x="0" y="358"/>
                  </a:cubicBezTo>
                  <a:cubicBezTo>
                    <a:pt x="0" y="572"/>
                    <a:pt x="143" y="751"/>
                    <a:pt x="357" y="751"/>
                  </a:cubicBezTo>
                  <a:cubicBezTo>
                    <a:pt x="560" y="751"/>
                    <a:pt x="738" y="584"/>
                    <a:pt x="738" y="394"/>
                  </a:cubicBezTo>
                  <a:cubicBezTo>
                    <a:pt x="738" y="179"/>
                    <a:pt x="596" y="1"/>
                    <a:pt x="381" y="1"/>
                  </a:cubicBezTo>
                  <a:cubicBezTo>
                    <a:pt x="373"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7549080" y="406575"/>
              <a:ext cx="33741" cy="34280"/>
            </a:xfrm>
            <a:custGeom>
              <a:rect b="b" l="l" r="r" t="t"/>
              <a:pathLst>
                <a:path extrusionOk="0" h="763" w="751">
                  <a:moveTo>
                    <a:pt x="393" y="1"/>
                  </a:moveTo>
                  <a:cubicBezTo>
                    <a:pt x="334" y="1"/>
                    <a:pt x="274" y="25"/>
                    <a:pt x="226" y="36"/>
                  </a:cubicBezTo>
                  <a:cubicBezTo>
                    <a:pt x="96" y="96"/>
                    <a:pt x="0" y="215"/>
                    <a:pt x="0" y="358"/>
                  </a:cubicBezTo>
                  <a:lnTo>
                    <a:pt x="0" y="382"/>
                  </a:lnTo>
                  <a:cubicBezTo>
                    <a:pt x="0" y="536"/>
                    <a:pt x="96" y="679"/>
                    <a:pt x="226" y="739"/>
                  </a:cubicBezTo>
                  <a:cubicBezTo>
                    <a:pt x="274" y="751"/>
                    <a:pt x="298" y="763"/>
                    <a:pt x="346" y="763"/>
                  </a:cubicBezTo>
                  <a:lnTo>
                    <a:pt x="357" y="763"/>
                  </a:lnTo>
                  <a:cubicBezTo>
                    <a:pt x="512" y="763"/>
                    <a:pt x="643" y="679"/>
                    <a:pt x="703" y="560"/>
                  </a:cubicBezTo>
                  <a:cubicBezTo>
                    <a:pt x="738" y="513"/>
                    <a:pt x="750" y="453"/>
                    <a:pt x="750" y="406"/>
                  </a:cubicBezTo>
                  <a:cubicBezTo>
                    <a:pt x="750" y="286"/>
                    <a:pt x="703" y="167"/>
                    <a:pt x="619" y="96"/>
                  </a:cubicBezTo>
                  <a:cubicBezTo>
                    <a:pt x="560" y="48"/>
                    <a:pt x="477" y="1"/>
                    <a:pt x="39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6200536" y="299064"/>
              <a:ext cx="34280" cy="33785"/>
            </a:xfrm>
            <a:custGeom>
              <a:rect b="b" l="l" r="r" t="t"/>
              <a:pathLst>
                <a:path extrusionOk="0" h="752" w="763">
                  <a:moveTo>
                    <a:pt x="394" y="1"/>
                  </a:moveTo>
                  <a:cubicBezTo>
                    <a:pt x="179" y="1"/>
                    <a:pt x="1" y="155"/>
                    <a:pt x="1" y="358"/>
                  </a:cubicBezTo>
                  <a:cubicBezTo>
                    <a:pt x="1" y="560"/>
                    <a:pt x="155" y="751"/>
                    <a:pt x="358" y="751"/>
                  </a:cubicBezTo>
                  <a:cubicBezTo>
                    <a:pt x="365" y="751"/>
                    <a:pt x="371" y="751"/>
                    <a:pt x="378" y="751"/>
                  </a:cubicBezTo>
                  <a:cubicBezTo>
                    <a:pt x="573" y="751"/>
                    <a:pt x="751" y="589"/>
                    <a:pt x="751" y="393"/>
                  </a:cubicBezTo>
                  <a:cubicBezTo>
                    <a:pt x="763" y="179"/>
                    <a:pt x="596" y="1"/>
                    <a:pt x="3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15"/>
          <p:cNvSpPr txBox="1"/>
          <p:nvPr>
            <p:ph type="title"/>
          </p:nvPr>
        </p:nvSpPr>
        <p:spPr>
          <a:xfrm>
            <a:off x="675038" y="1123975"/>
            <a:ext cx="4741200" cy="162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866" name="Google Shape;1866;p15"/>
          <p:cNvSpPr txBox="1"/>
          <p:nvPr>
            <p:ph idx="1" type="subTitle"/>
          </p:nvPr>
        </p:nvSpPr>
        <p:spPr>
          <a:xfrm>
            <a:off x="675038" y="3058975"/>
            <a:ext cx="4741200" cy="100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r">
              <a:lnSpc>
                <a:spcPct val="100000"/>
              </a:lnSpc>
              <a:spcBef>
                <a:spcPts val="0"/>
              </a:spcBef>
              <a:spcAft>
                <a:spcPts val="0"/>
              </a:spcAft>
              <a:buSzPts val="1600"/>
              <a:buNone/>
              <a:defRPr/>
            </a:lvl2pPr>
            <a:lvl3pPr lvl="2" rtl="0" algn="r">
              <a:lnSpc>
                <a:spcPct val="100000"/>
              </a:lnSpc>
              <a:spcBef>
                <a:spcPts val="1600"/>
              </a:spcBef>
              <a:spcAft>
                <a:spcPts val="0"/>
              </a:spcAft>
              <a:buSzPts val="1600"/>
              <a:buNone/>
              <a:defRPr/>
            </a:lvl3pPr>
            <a:lvl4pPr lvl="3" rtl="0" algn="r">
              <a:lnSpc>
                <a:spcPct val="100000"/>
              </a:lnSpc>
              <a:spcBef>
                <a:spcPts val="1600"/>
              </a:spcBef>
              <a:spcAft>
                <a:spcPts val="0"/>
              </a:spcAft>
              <a:buSzPts val="1600"/>
              <a:buNone/>
              <a:defRPr/>
            </a:lvl4pPr>
            <a:lvl5pPr lvl="4" rtl="0" algn="r">
              <a:lnSpc>
                <a:spcPct val="100000"/>
              </a:lnSpc>
              <a:spcBef>
                <a:spcPts val="1600"/>
              </a:spcBef>
              <a:spcAft>
                <a:spcPts val="0"/>
              </a:spcAft>
              <a:buSzPts val="1600"/>
              <a:buNone/>
              <a:defRPr/>
            </a:lvl5pPr>
            <a:lvl6pPr lvl="5" rtl="0" algn="r">
              <a:lnSpc>
                <a:spcPct val="100000"/>
              </a:lnSpc>
              <a:spcBef>
                <a:spcPts val="1600"/>
              </a:spcBef>
              <a:spcAft>
                <a:spcPts val="0"/>
              </a:spcAft>
              <a:buSzPts val="1600"/>
              <a:buNone/>
              <a:defRPr/>
            </a:lvl6pPr>
            <a:lvl7pPr lvl="6" rtl="0" algn="r">
              <a:lnSpc>
                <a:spcPct val="100000"/>
              </a:lnSpc>
              <a:spcBef>
                <a:spcPts val="1600"/>
              </a:spcBef>
              <a:spcAft>
                <a:spcPts val="0"/>
              </a:spcAft>
              <a:buSzPts val="1600"/>
              <a:buNone/>
              <a:defRPr/>
            </a:lvl7pPr>
            <a:lvl8pPr lvl="7" rtl="0" algn="r">
              <a:lnSpc>
                <a:spcPct val="100000"/>
              </a:lnSpc>
              <a:spcBef>
                <a:spcPts val="1600"/>
              </a:spcBef>
              <a:spcAft>
                <a:spcPts val="0"/>
              </a:spcAft>
              <a:buSzPts val="1600"/>
              <a:buNone/>
              <a:defRPr/>
            </a:lvl8pPr>
            <a:lvl9pPr lvl="8" rtl="0" algn="r">
              <a:lnSpc>
                <a:spcPct val="100000"/>
              </a:lnSpc>
              <a:spcBef>
                <a:spcPts val="1600"/>
              </a:spcBef>
              <a:spcAft>
                <a:spcPts val="160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7"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6"/>
          <p:cNvGrpSpPr/>
          <p:nvPr/>
        </p:nvGrpSpPr>
        <p:grpSpPr>
          <a:xfrm flipH="1" rot="5400000">
            <a:off x="7221312" y="3170518"/>
            <a:ext cx="1807469" cy="1928995"/>
            <a:chOff x="4060900" y="1586625"/>
            <a:chExt cx="982000" cy="1048025"/>
          </a:xfrm>
        </p:grpSpPr>
        <p:sp>
          <p:nvSpPr>
            <p:cNvPr id="1910" name="Google Shape;1910;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txBox="1"/>
          <p:nvPr>
            <p:ph type="title"/>
          </p:nvPr>
        </p:nvSpPr>
        <p:spPr>
          <a:xfrm>
            <a:off x="2036875" y="3100300"/>
            <a:ext cx="50703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52" name="Google Shape;1952;p16"/>
          <p:cNvSpPr txBox="1"/>
          <p:nvPr>
            <p:ph idx="1" type="subTitle"/>
          </p:nvPr>
        </p:nvSpPr>
        <p:spPr>
          <a:xfrm>
            <a:off x="1055075" y="1511325"/>
            <a:ext cx="7033800" cy="14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953" name="Google Shape;1953;p16"/>
          <p:cNvGrpSpPr/>
          <p:nvPr/>
        </p:nvGrpSpPr>
        <p:grpSpPr>
          <a:xfrm flipH="1" rot="10800000">
            <a:off x="175" y="-155"/>
            <a:ext cx="4162380" cy="1079126"/>
            <a:chOff x="2582150" y="3714800"/>
            <a:chExt cx="2689050" cy="697200"/>
          </a:xfrm>
        </p:grpSpPr>
        <p:sp>
          <p:nvSpPr>
            <p:cNvPr id="1954" name="Google Shape;1954;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75"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279" name="Shape 2279"/>
        <p:cNvGrpSpPr/>
        <p:nvPr/>
      </p:nvGrpSpPr>
      <p:grpSpPr>
        <a:xfrm>
          <a:off x="0" y="0"/>
          <a:ext cx="0" cy="0"/>
          <a:chOff x="0" y="0"/>
          <a:chExt cx="0" cy="0"/>
        </a:xfrm>
      </p:grpSpPr>
      <p:grpSp>
        <p:nvGrpSpPr>
          <p:cNvPr id="2280" name="Google Shape;2280;p18"/>
          <p:cNvGrpSpPr/>
          <p:nvPr/>
        </p:nvGrpSpPr>
        <p:grpSpPr>
          <a:xfrm flipH="1" rot="-5400000">
            <a:off x="6004605" y="2028406"/>
            <a:ext cx="1834029" cy="4444824"/>
            <a:chOff x="5728375" y="1492875"/>
            <a:chExt cx="1308525" cy="3171250"/>
          </a:xfrm>
        </p:grpSpPr>
        <p:sp>
          <p:nvSpPr>
            <p:cNvPr id="2281" name="Google Shape;2281;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18"/>
          <p:cNvGrpSpPr/>
          <p:nvPr/>
        </p:nvGrpSpPr>
        <p:grpSpPr>
          <a:xfrm flipH="1" rot="5400000">
            <a:off x="1305405" y="-1305407"/>
            <a:ext cx="1834029" cy="4444824"/>
            <a:chOff x="5728375" y="1492875"/>
            <a:chExt cx="1308525" cy="3171250"/>
          </a:xfrm>
        </p:grpSpPr>
        <p:sp>
          <p:nvSpPr>
            <p:cNvPr id="2357" name="Google Shape;2357;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8"/>
          <p:cNvSpPr txBox="1"/>
          <p:nvPr>
            <p:ph type="title"/>
          </p:nvPr>
        </p:nvSpPr>
        <p:spPr>
          <a:xfrm>
            <a:off x="720000" y="1642350"/>
            <a:ext cx="3487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3" name="Google Shape;2433;p18"/>
          <p:cNvSpPr txBox="1"/>
          <p:nvPr>
            <p:ph idx="1" type="subTitle"/>
          </p:nvPr>
        </p:nvSpPr>
        <p:spPr>
          <a:xfrm>
            <a:off x="720000" y="2215050"/>
            <a:ext cx="34872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434" name="Shape 2434"/>
        <p:cNvGrpSpPr/>
        <p:nvPr/>
      </p:nvGrpSpPr>
      <p:grpSpPr>
        <a:xfrm>
          <a:off x="0" y="0"/>
          <a:ext cx="0" cy="0"/>
          <a:chOff x="0" y="0"/>
          <a:chExt cx="0" cy="0"/>
        </a:xfrm>
      </p:grpSpPr>
      <p:grpSp>
        <p:nvGrpSpPr>
          <p:cNvPr id="2435" name="Google Shape;2435;p19"/>
          <p:cNvGrpSpPr/>
          <p:nvPr/>
        </p:nvGrpSpPr>
        <p:grpSpPr>
          <a:xfrm rot="10800000">
            <a:off x="-9" y="7"/>
            <a:ext cx="951632" cy="1131613"/>
            <a:chOff x="3048875" y="2669025"/>
            <a:chExt cx="504550" cy="599975"/>
          </a:xfrm>
        </p:grpSpPr>
        <p:sp>
          <p:nvSpPr>
            <p:cNvPr id="2436" name="Google Shape;2436;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9"/>
          <p:cNvGrpSpPr/>
          <p:nvPr/>
        </p:nvGrpSpPr>
        <p:grpSpPr>
          <a:xfrm flipH="1" rot="10800000">
            <a:off x="8192366" y="7"/>
            <a:ext cx="951632" cy="1131613"/>
            <a:chOff x="3048875" y="2669025"/>
            <a:chExt cx="504550" cy="599975"/>
          </a:xfrm>
        </p:grpSpPr>
        <p:sp>
          <p:nvSpPr>
            <p:cNvPr id="2459" name="Google Shape;2459;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1" name="Google Shape;2481;p19"/>
          <p:cNvSpPr txBox="1"/>
          <p:nvPr>
            <p:ph idx="1" type="subTitle"/>
          </p:nvPr>
        </p:nvSpPr>
        <p:spPr>
          <a:xfrm>
            <a:off x="720000" y="1104400"/>
            <a:ext cx="7704000" cy="34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1600"/>
              </a:spcBef>
              <a:spcAft>
                <a:spcPts val="0"/>
              </a:spcAft>
              <a:buSzPts val="1600"/>
              <a:buChar char="■"/>
              <a:defRPr/>
            </a:lvl3pPr>
            <a:lvl4pPr lvl="3" rtl="0" algn="ctr">
              <a:lnSpc>
                <a:spcPct val="100000"/>
              </a:lnSpc>
              <a:spcBef>
                <a:spcPts val="1600"/>
              </a:spcBef>
              <a:spcAft>
                <a:spcPts val="0"/>
              </a:spcAft>
              <a:buSzPts val="1600"/>
              <a:buChar char="●"/>
              <a:defRPr/>
            </a:lvl4pPr>
            <a:lvl5pPr lvl="4" rtl="0" algn="ctr">
              <a:lnSpc>
                <a:spcPct val="100000"/>
              </a:lnSpc>
              <a:spcBef>
                <a:spcPts val="1600"/>
              </a:spcBef>
              <a:spcAft>
                <a:spcPts val="0"/>
              </a:spcAft>
              <a:buSzPts val="1600"/>
              <a:buChar char="○"/>
              <a:defRPr/>
            </a:lvl5pPr>
            <a:lvl6pPr lvl="5" rtl="0" algn="ctr">
              <a:lnSpc>
                <a:spcPct val="100000"/>
              </a:lnSpc>
              <a:spcBef>
                <a:spcPts val="1600"/>
              </a:spcBef>
              <a:spcAft>
                <a:spcPts val="0"/>
              </a:spcAft>
              <a:buSzPts val="1600"/>
              <a:buChar char="■"/>
              <a:defRPr/>
            </a:lvl6pPr>
            <a:lvl7pPr lvl="6" rtl="0" algn="ctr">
              <a:lnSpc>
                <a:spcPct val="100000"/>
              </a:lnSpc>
              <a:spcBef>
                <a:spcPts val="1600"/>
              </a:spcBef>
              <a:spcAft>
                <a:spcPts val="0"/>
              </a:spcAft>
              <a:buSzPts val="1600"/>
              <a:buChar char="●"/>
              <a:defRPr/>
            </a:lvl7pPr>
            <a:lvl8pPr lvl="7" rtl="0" algn="ctr">
              <a:lnSpc>
                <a:spcPct val="100000"/>
              </a:lnSpc>
              <a:spcBef>
                <a:spcPts val="1600"/>
              </a:spcBef>
              <a:spcAft>
                <a:spcPts val="0"/>
              </a:spcAft>
              <a:buSzPts val="1600"/>
              <a:buChar char="○"/>
              <a:defRPr/>
            </a:lvl8pPr>
            <a:lvl9pPr lvl="8" rtl="0" algn="ctr">
              <a:lnSpc>
                <a:spcPct val="100000"/>
              </a:lnSpc>
              <a:spcBef>
                <a:spcPts val="1600"/>
              </a:spcBef>
              <a:spcAft>
                <a:spcPts val="1600"/>
              </a:spcAft>
              <a:buSzPts val="1600"/>
              <a:buChar char="■"/>
              <a:defRPr/>
            </a:lvl9pPr>
          </a:lstStyle>
          <a:p/>
        </p:txBody>
      </p:sp>
      <p:sp>
        <p:nvSpPr>
          <p:cNvPr id="2482" name="Google Shape;248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83"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3" name="Google Shape;2683;p20"/>
          <p:cNvSpPr txBox="1"/>
          <p:nvPr>
            <p:ph idx="2" type="title"/>
          </p:nvPr>
        </p:nvSpPr>
        <p:spPr>
          <a:xfrm>
            <a:off x="8443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4" name="Google Shape;2684;p20"/>
          <p:cNvSpPr txBox="1"/>
          <p:nvPr>
            <p:ph idx="1" type="subTitle"/>
          </p:nvPr>
        </p:nvSpPr>
        <p:spPr>
          <a:xfrm>
            <a:off x="844300"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5" name="Google Shape;2685;p20"/>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6" name="Google Shape;2686;p20"/>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7" name="Google Shape;2687;p20"/>
          <p:cNvSpPr txBox="1"/>
          <p:nvPr>
            <p:ph idx="5" type="title"/>
          </p:nvPr>
        </p:nvSpPr>
        <p:spPr>
          <a:xfrm>
            <a:off x="59378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8" name="Google Shape;2688;p20"/>
          <p:cNvSpPr txBox="1"/>
          <p:nvPr>
            <p:ph idx="6" type="subTitle"/>
          </p:nvPr>
        </p:nvSpPr>
        <p:spPr>
          <a:xfrm>
            <a:off x="5937804"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txBox="1"/>
          <p:nvPr>
            <p:ph type="title"/>
          </p:nvPr>
        </p:nvSpPr>
        <p:spPr>
          <a:xfrm>
            <a:off x="622250" y="1934525"/>
            <a:ext cx="3949800" cy="15465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3" name="Google Shape;283;p3"/>
          <p:cNvSpPr txBox="1"/>
          <p:nvPr>
            <p:ph hasCustomPrompt="1" idx="2" type="title"/>
          </p:nvPr>
        </p:nvSpPr>
        <p:spPr>
          <a:xfrm>
            <a:off x="622250" y="953225"/>
            <a:ext cx="5039400" cy="98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 name="Google Shape;284;p3"/>
          <p:cNvSpPr txBox="1"/>
          <p:nvPr>
            <p:ph idx="1" type="subTitle"/>
          </p:nvPr>
        </p:nvSpPr>
        <p:spPr>
          <a:xfrm>
            <a:off x="622250" y="3601950"/>
            <a:ext cx="5039400" cy="3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689" name="Shape 2689"/>
        <p:cNvGrpSpPr/>
        <p:nvPr/>
      </p:nvGrpSpPr>
      <p:grpSpPr>
        <a:xfrm>
          <a:off x="0" y="0"/>
          <a:ext cx="0" cy="0"/>
          <a:chOff x="0" y="0"/>
          <a:chExt cx="0" cy="0"/>
        </a:xfrm>
      </p:grpSpPr>
      <p:grpSp>
        <p:nvGrpSpPr>
          <p:cNvPr id="2690" name="Google Shape;2690;p21"/>
          <p:cNvGrpSpPr/>
          <p:nvPr/>
        </p:nvGrpSpPr>
        <p:grpSpPr>
          <a:xfrm>
            <a:off x="5568927" y="-63"/>
            <a:ext cx="3574601" cy="869376"/>
            <a:chOff x="3877250" y="939525"/>
            <a:chExt cx="2541125" cy="618025"/>
          </a:xfrm>
        </p:grpSpPr>
        <p:sp>
          <p:nvSpPr>
            <p:cNvPr id="2691" name="Google Shape;2691;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21"/>
          <p:cNvGrpSpPr/>
          <p:nvPr/>
        </p:nvGrpSpPr>
        <p:grpSpPr>
          <a:xfrm flipH="1">
            <a:off x="2" y="-63"/>
            <a:ext cx="3574601" cy="869376"/>
            <a:chOff x="3877250" y="939525"/>
            <a:chExt cx="2541125" cy="618025"/>
          </a:xfrm>
        </p:grpSpPr>
        <p:sp>
          <p:nvSpPr>
            <p:cNvPr id="2757" name="Google Shape;2757;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21"/>
          <p:cNvGrpSpPr/>
          <p:nvPr/>
        </p:nvGrpSpPr>
        <p:grpSpPr>
          <a:xfrm>
            <a:off x="5830687" y="3505908"/>
            <a:ext cx="3312746" cy="1371090"/>
            <a:chOff x="4145150" y="2643900"/>
            <a:chExt cx="1914550" cy="792400"/>
          </a:xfrm>
        </p:grpSpPr>
        <p:sp>
          <p:nvSpPr>
            <p:cNvPr id="2823" name="Google Shape;2823;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21"/>
          <p:cNvGrpSpPr/>
          <p:nvPr/>
        </p:nvGrpSpPr>
        <p:grpSpPr>
          <a:xfrm flipH="1">
            <a:off x="12" y="3505908"/>
            <a:ext cx="3312746" cy="1371090"/>
            <a:chOff x="4145150" y="2643900"/>
            <a:chExt cx="1914550" cy="792400"/>
          </a:xfrm>
        </p:grpSpPr>
        <p:sp>
          <p:nvSpPr>
            <p:cNvPr id="2886" name="Google Shape;2886;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8" name="Google Shape;2948;p2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0" name="Google Shape;2950;p21"/>
          <p:cNvSpPr txBox="1"/>
          <p:nvPr>
            <p:ph idx="2" type="title"/>
          </p:nvPr>
        </p:nvSpPr>
        <p:spPr>
          <a:xfrm>
            <a:off x="737300"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1" name="Google Shape;2951;p21"/>
          <p:cNvSpPr txBox="1"/>
          <p:nvPr>
            <p:ph idx="1" type="subTitle"/>
          </p:nvPr>
        </p:nvSpPr>
        <p:spPr>
          <a:xfrm>
            <a:off x="737300"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2" name="Google Shape;2952;p21"/>
          <p:cNvSpPr txBox="1"/>
          <p:nvPr>
            <p:ph idx="3" type="title"/>
          </p:nvPr>
        </p:nvSpPr>
        <p:spPr>
          <a:xfrm>
            <a:off x="3284025"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3" name="Google Shape;2953;p21"/>
          <p:cNvSpPr txBox="1"/>
          <p:nvPr>
            <p:ph idx="4" type="subTitle"/>
          </p:nvPr>
        </p:nvSpPr>
        <p:spPr>
          <a:xfrm>
            <a:off x="3284027"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4" name="Google Shape;2954;p21"/>
          <p:cNvSpPr txBox="1"/>
          <p:nvPr>
            <p:ph idx="5" type="title"/>
          </p:nvPr>
        </p:nvSpPr>
        <p:spPr>
          <a:xfrm>
            <a:off x="5830751"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5" name="Google Shape;2955;p21"/>
          <p:cNvSpPr txBox="1"/>
          <p:nvPr>
            <p:ph idx="6" type="subTitle"/>
          </p:nvPr>
        </p:nvSpPr>
        <p:spPr>
          <a:xfrm>
            <a:off x="5830754"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56" name="Shape 2956"/>
        <p:cNvGrpSpPr/>
        <p:nvPr/>
      </p:nvGrpSpPr>
      <p:grpSpPr>
        <a:xfrm>
          <a:off x="0" y="0"/>
          <a:ext cx="0" cy="0"/>
          <a:chOff x="0" y="0"/>
          <a:chExt cx="0" cy="0"/>
        </a:xfrm>
      </p:grpSpPr>
      <p:grpSp>
        <p:nvGrpSpPr>
          <p:cNvPr id="2957" name="Google Shape;2957;p22"/>
          <p:cNvGrpSpPr/>
          <p:nvPr/>
        </p:nvGrpSpPr>
        <p:grpSpPr>
          <a:xfrm>
            <a:off x="-15" y="44"/>
            <a:ext cx="1906399" cy="5143420"/>
            <a:chOff x="5970375" y="1301775"/>
            <a:chExt cx="1053725" cy="2842925"/>
          </a:xfrm>
        </p:grpSpPr>
        <p:sp>
          <p:nvSpPr>
            <p:cNvPr id="2958" name="Google Shape;2958;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22"/>
          <p:cNvGrpSpPr/>
          <p:nvPr/>
        </p:nvGrpSpPr>
        <p:grpSpPr>
          <a:xfrm flipH="1">
            <a:off x="7237610" y="44"/>
            <a:ext cx="1906399" cy="5143420"/>
            <a:chOff x="5970375" y="1301775"/>
            <a:chExt cx="1053725" cy="2842925"/>
          </a:xfrm>
        </p:grpSpPr>
        <p:sp>
          <p:nvSpPr>
            <p:cNvPr id="3062" name="Google Shape;3062;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6" name="Google Shape;3166;p22"/>
          <p:cNvSpPr txBox="1"/>
          <p:nvPr>
            <p:ph idx="2" type="title"/>
          </p:nvPr>
        </p:nvSpPr>
        <p:spPr>
          <a:xfrm>
            <a:off x="2102413" y="18966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7" name="Google Shape;3167;p22"/>
          <p:cNvSpPr txBox="1"/>
          <p:nvPr>
            <p:ph idx="1" type="subTitle"/>
          </p:nvPr>
        </p:nvSpPr>
        <p:spPr>
          <a:xfrm>
            <a:off x="2102413" y="22081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68" name="Google Shape;3168;p22"/>
          <p:cNvSpPr txBox="1"/>
          <p:nvPr>
            <p:ph idx="3" type="title"/>
          </p:nvPr>
        </p:nvSpPr>
        <p:spPr>
          <a:xfrm>
            <a:off x="4902892" y="18966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9" name="Google Shape;3169;p22"/>
          <p:cNvSpPr txBox="1"/>
          <p:nvPr>
            <p:ph idx="4" type="subTitle"/>
          </p:nvPr>
        </p:nvSpPr>
        <p:spPr>
          <a:xfrm>
            <a:off x="4902887" y="22081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0" name="Google Shape;3170;p22"/>
          <p:cNvSpPr txBox="1"/>
          <p:nvPr>
            <p:ph idx="5" type="title"/>
          </p:nvPr>
        </p:nvSpPr>
        <p:spPr>
          <a:xfrm>
            <a:off x="2102413" y="36642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1" name="Google Shape;3171;p22"/>
          <p:cNvSpPr txBox="1"/>
          <p:nvPr>
            <p:ph idx="6" type="subTitle"/>
          </p:nvPr>
        </p:nvSpPr>
        <p:spPr>
          <a:xfrm>
            <a:off x="2102413" y="39757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2" name="Google Shape;3172;p22"/>
          <p:cNvSpPr txBox="1"/>
          <p:nvPr>
            <p:ph idx="7" type="title"/>
          </p:nvPr>
        </p:nvSpPr>
        <p:spPr>
          <a:xfrm>
            <a:off x="4902867" y="36642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3" name="Google Shape;3173;p22"/>
          <p:cNvSpPr txBox="1"/>
          <p:nvPr>
            <p:ph idx="8" type="subTitle"/>
          </p:nvPr>
        </p:nvSpPr>
        <p:spPr>
          <a:xfrm>
            <a:off x="4902862" y="39757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3174" name="Shape 3174"/>
        <p:cNvGrpSpPr/>
        <p:nvPr/>
      </p:nvGrpSpPr>
      <p:grpSpPr>
        <a:xfrm>
          <a:off x="0" y="0"/>
          <a:ext cx="0" cy="0"/>
          <a:chOff x="0" y="0"/>
          <a:chExt cx="0" cy="0"/>
        </a:xfrm>
      </p:grpSpPr>
      <p:grpSp>
        <p:nvGrpSpPr>
          <p:cNvPr id="3175" name="Google Shape;3175;p23"/>
          <p:cNvGrpSpPr/>
          <p:nvPr/>
        </p:nvGrpSpPr>
        <p:grpSpPr>
          <a:xfrm>
            <a:off x="6992246" y="1992053"/>
            <a:ext cx="2140156" cy="3151313"/>
            <a:chOff x="2525900" y="1699450"/>
            <a:chExt cx="1076050" cy="1584450"/>
          </a:xfrm>
        </p:grpSpPr>
        <p:sp>
          <p:nvSpPr>
            <p:cNvPr id="3176" name="Google Shape;3176;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23"/>
          <p:cNvGrpSpPr/>
          <p:nvPr/>
        </p:nvGrpSpPr>
        <p:grpSpPr>
          <a:xfrm flipH="1">
            <a:off x="-4" y="1992053"/>
            <a:ext cx="2140156" cy="3151313"/>
            <a:chOff x="2525900" y="1699450"/>
            <a:chExt cx="1076050" cy="1584450"/>
          </a:xfrm>
        </p:grpSpPr>
        <p:sp>
          <p:nvSpPr>
            <p:cNvPr id="3245" name="Google Shape;3245;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23"/>
          <p:cNvGrpSpPr/>
          <p:nvPr/>
        </p:nvGrpSpPr>
        <p:grpSpPr>
          <a:xfrm rot="-5400000">
            <a:off x="7854329" y="-380942"/>
            <a:ext cx="908540" cy="1670705"/>
            <a:chOff x="6526400" y="1492875"/>
            <a:chExt cx="509900" cy="937650"/>
          </a:xfrm>
        </p:grpSpPr>
        <p:sp>
          <p:nvSpPr>
            <p:cNvPr id="3314" name="Google Shape;3314;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23"/>
          <p:cNvGrpSpPr/>
          <p:nvPr/>
        </p:nvGrpSpPr>
        <p:grpSpPr>
          <a:xfrm flipH="1" rot="5400000">
            <a:off x="381079" y="-380942"/>
            <a:ext cx="908540" cy="1670705"/>
            <a:chOff x="6526400" y="1492875"/>
            <a:chExt cx="509900" cy="937650"/>
          </a:xfrm>
        </p:grpSpPr>
        <p:sp>
          <p:nvSpPr>
            <p:cNvPr id="3330" name="Google Shape;3330;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6" name="Google Shape;3346;p23"/>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7" name="Google Shape;3347;p23"/>
          <p:cNvSpPr txBox="1"/>
          <p:nvPr>
            <p:ph idx="1" type="subTitle"/>
          </p:nvPr>
        </p:nvSpPr>
        <p:spPr>
          <a:xfrm>
            <a:off x="102412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48" name="Google Shape;3348;p23"/>
          <p:cNvSpPr txBox="1"/>
          <p:nvPr>
            <p:ph idx="3" type="title"/>
          </p:nvPr>
        </p:nvSpPr>
        <p:spPr>
          <a:xfrm>
            <a:off x="3501850"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9" name="Google Shape;3349;p23"/>
          <p:cNvSpPr txBox="1"/>
          <p:nvPr>
            <p:ph idx="4" type="subTitle"/>
          </p:nvPr>
        </p:nvSpPr>
        <p:spPr>
          <a:xfrm>
            <a:off x="3501900"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0" name="Google Shape;3350;p23"/>
          <p:cNvSpPr txBox="1"/>
          <p:nvPr>
            <p:ph idx="5" type="title"/>
          </p:nvPr>
        </p:nvSpPr>
        <p:spPr>
          <a:xfrm>
            <a:off x="2262962"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1" name="Google Shape;3351;p23"/>
          <p:cNvSpPr txBox="1"/>
          <p:nvPr>
            <p:ph idx="6" type="subTitle"/>
          </p:nvPr>
        </p:nvSpPr>
        <p:spPr>
          <a:xfrm>
            <a:off x="2263012"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2" name="Google Shape;3352;p23"/>
          <p:cNvSpPr txBox="1"/>
          <p:nvPr>
            <p:ph idx="7"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3" name="Google Shape;3353;p23"/>
          <p:cNvSpPr txBox="1"/>
          <p:nvPr>
            <p:ph idx="8" type="subTitle"/>
          </p:nvPr>
        </p:nvSpPr>
        <p:spPr>
          <a:xfrm>
            <a:off x="597967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4" name="Google Shape;3354;p23"/>
          <p:cNvSpPr txBox="1"/>
          <p:nvPr>
            <p:ph idx="9" type="title"/>
          </p:nvPr>
        </p:nvSpPr>
        <p:spPr>
          <a:xfrm>
            <a:off x="474073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5" name="Google Shape;3355;p23"/>
          <p:cNvSpPr txBox="1"/>
          <p:nvPr>
            <p:ph idx="13" type="subTitle"/>
          </p:nvPr>
        </p:nvSpPr>
        <p:spPr>
          <a:xfrm>
            <a:off x="4740787"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56" name="Shape 3356"/>
        <p:cNvGrpSpPr/>
        <p:nvPr/>
      </p:nvGrpSpPr>
      <p:grpSpPr>
        <a:xfrm>
          <a:off x="0" y="0"/>
          <a:ext cx="0" cy="0"/>
          <a:chOff x="0" y="0"/>
          <a:chExt cx="0" cy="0"/>
        </a:xfrm>
      </p:grpSpPr>
      <p:grpSp>
        <p:nvGrpSpPr>
          <p:cNvPr id="3357" name="Google Shape;3357;p24"/>
          <p:cNvGrpSpPr/>
          <p:nvPr/>
        </p:nvGrpSpPr>
        <p:grpSpPr>
          <a:xfrm rot="10800000">
            <a:off x="-82" y="-52"/>
            <a:ext cx="2403250" cy="3538711"/>
            <a:chOff x="2525900" y="1699450"/>
            <a:chExt cx="1076050" cy="1584450"/>
          </a:xfrm>
        </p:grpSpPr>
        <p:sp>
          <p:nvSpPr>
            <p:cNvPr id="3358" name="Google Shape;3358;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24"/>
          <p:cNvGrpSpPr/>
          <p:nvPr/>
        </p:nvGrpSpPr>
        <p:grpSpPr>
          <a:xfrm flipH="1" rot="10800000">
            <a:off x="6751218" y="-52"/>
            <a:ext cx="2403250" cy="3538711"/>
            <a:chOff x="2525900" y="1699450"/>
            <a:chExt cx="1076050" cy="1584450"/>
          </a:xfrm>
        </p:grpSpPr>
        <p:sp>
          <p:nvSpPr>
            <p:cNvPr id="3427" name="Google Shape;3427;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6" name="Google Shape;3496;p24"/>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7" name="Google Shape;3497;p24"/>
          <p:cNvSpPr txBox="1"/>
          <p:nvPr>
            <p:ph idx="1" type="subTitle"/>
          </p:nvPr>
        </p:nvSpPr>
        <p:spPr>
          <a:xfrm>
            <a:off x="102407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498" name="Google Shape;3498;p24"/>
          <p:cNvSpPr txBox="1"/>
          <p:nvPr>
            <p:ph idx="3" type="title"/>
          </p:nvPr>
        </p:nvSpPr>
        <p:spPr>
          <a:xfrm>
            <a:off x="3507097"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9" name="Google Shape;3499;p24"/>
          <p:cNvSpPr txBox="1"/>
          <p:nvPr>
            <p:ph idx="4" type="subTitle"/>
          </p:nvPr>
        </p:nvSpPr>
        <p:spPr>
          <a:xfrm>
            <a:off x="3501850"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0" name="Google Shape;3500;p24"/>
          <p:cNvSpPr txBox="1"/>
          <p:nvPr>
            <p:ph idx="5" type="title"/>
          </p:nvPr>
        </p:nvSpPr>
        <p:spPr>
          <a:xfrm>
            <a:off x="102407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1" name="Google Shape;3501;p24"/>
          <p:cNvSpPr txBox="1"/>
          <p:nvPr>
            <p:ph idx="6" type="subTitle"/>
          </p:nvPr>
        </p:nvSpPr>
        <p:spPr>
          <a:xfrm>
            <a:off x="102407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2" name="Google Shape;3502;p24"/>
          <p:cNvSpPr txBox="1"/>
          <p:nvPr>
            <p:ph idx="7" type="title"/>
          </p:nvPr>
        </p:nvSpPr>
        <p:spPr>
          <a:xfrm>
            <a:off x="350709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3" name="Google Shape;3503;p24"/>
          <p:cNvSpPr txBox="1"/>
          <p:nvPr>
            <p:ph idx="8" type="subTitle"/>
          </p:nvPr>
        </p:nvSpPr>
        <p:spPr>
          <a:xfrm>
            <a:off x="3507097"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4" name="Google Shape;3504;p24"/>
          <p:cNvSpPr txBox="1"/>
          <p:nvPr>
            <p:ph idx="9"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5" name="Google Shape;3505;p24"/>
          <p:cNvSpPr txBox="1"/>
          <p:nvPr>
            <p:ph idx="13" type="subTitle"/>
          </p:nvPr>
        </p:nvSpPr>
        <p:spPr>
          <a:xfrm>
            <a:off x="597962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6" name="Google Shape;3506;p24"/>
          <p:cNvSpPr txBox="1"/>
          <p:nvPr>
            <p:ph idx="14" type="title"/>
          </p:nvPr>
        </p:nvSpPr>
        <p:spPr>
          <a:xfrm>
            <a:off x="597962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7" name="Google Shape;3507;p24"/>
          <p:cNvSpPr txBox="1"/>
          <p:nvPr>
            <p:ph idx="15" type="subTitle"/>
          </p:nvPr>
        </p:nvSpPr>
        <p:spPr>
          <a:xfrm>
            <a:off x="597962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508" name="Shape 3508"/>
        <p:cNvGrpSpPr/>
        <p:nvPr/>
      </p:nvGrpSpPr>
      <p:grpSpPr>
        <a:xfrm>
          <a:off x="0" y="0"/>
          <a:ext cx="0" cy="0"/>
          <a:chOff x="0" y="0"/>
          <a:chExt cx="0" cy="0"/>
        </a:xfrm>
      </p:grpSpPr>
      <p:grpSp>
        <p:nvGrpSpPr>
          <p:cNvPr id="3509" name="Google Shape;3509;p25"/>
          <p:cNvGrpSpPr/>
          <p:nvPr/>
        </p:nvGrpSpPr>
        <p:grpSpPr>
          <a:xfrm rot="-5400000">
            <a:off x="6314808" y="1664270"/>
            <a:ext cx="4493134" cy="1164951"/>
            <a:chOff x="2582150" y="3714800"/>
            <a:chExt cx="2689050" cy="697200"/>
          </a:xfrm>
        </p:grpSpPr>
        <p:sp>
          <p:nvSpPr>
            <p:cNvPr id="3510" name="Google Shape;3510;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25"/>
          <p:cNvGrpSpPr/>
          <p:nvPr/>
        </p:nvGrpSpPr>
        <p:grpSpPr>
          <a:xfrm flipH="1" rot="5400000">
            <a:off x="-1663942" y="1664270"/>
            <a:ext cx="4493134" cy="1164951"/>
            <a:chOff x="2582150" y="3714800"/>
            <a:chExt cx="2689050" cy="697200"/>
          </a:xfrm>
        </p:grpSpPr>
        <p:sp>
          <p:nvSpPr>
            <p:cNvPr id="3571" name="Google Shape;3571;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25"/>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5"/>
          <p:cNvSpPr txBox="1"/>
          <p:nvPr>
            <p:ph hasCustomPrompt="1" type="title"/>
          </p:nvPr>
        </p:nvSpPr>
        <p:spPr>
          <a:xfrm>
            <a:off x="7200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3" name="Google Shape;3633;p25"/>
          <p:cNvSpPr txBox="1"/>
          <p:nvPr>
            <p:ph idx="1" type="subTitle"/>
          </p:nvPr>
        </p:nvSpPr>
        <p:spPr>
          <a:xfrm>
            <a:off x="720000" y="2208375"/>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4" name="Google Shape;3634;p25"/>
          <p:cNvSpPr txBox="1"/>
          <p:nvPr>
            <p:ph hasCustomPrompt="1" idx="2" type="title"/>
          </p:nvPr>
        </p:nvSpPr>
        <p:spPr>
          <a:xfrm>
            <a:off x="46194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5" name="Google Shape;3635;p25"/>
          <p:cNvSpPr txBox="1"/>
          <p:nvPr>
            <p:ph idx="3" type="subTitle"/>
          </p:nvPr>
        </p:nvSpPr>
        <p:spPr>
          <a:xfrm>
            <a:off x="4619400" y="2225317"/>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6" name="Google Shape;3636;p25"/>
          <p:cNvSpPr txBox="1"/>
          <p:nvPr>
            <p:ph hasCustomPrompt="1" idx="4" type="title"/>
          </p:nvPr>
        </p:nvSpPr>
        <p:spPr>
          <a:xfrm>
            <a:off x="2223600" y="3120363"/>
            <a:ext cx="46968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7" name="Google Shape;3637;p25"/>
          <p:cNvSpPr txBox="1"/>
          <p:nvPr>
            <p:ph idx="5" type="subTitle"/>
          </p:nvPr>
        </p:nvSpPr>
        <p:spPr>
          <a:xfrm>
            <a:off x="2223600" y="3751788"/>
            <a:ext cx="46968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8" name="Google Shape;3638;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639" name="Shape 3639"/>
        <p:cNvGrpSpPr/>
        <p:nvPr/>
      </p:nvGrpSpPr>
      <p:grpSpPr>
        <a:xfrm>
          <a:off x="0" y="0"/>
          <a:ext cx="0" cy="0"/>
          <a:chOff x="0" y="0"/>
          <a:chExt cx="0" cy="0"/>
        </a:xfrm>
      </p:grpSpPr>
      <p:grpSp>
        <p:nvGrpSpPr>
          <p:cNvPr id="3640" name="Google Shape;3640;p26"/>
          <p:cNvGrpSpPr/>
          <p:nvPr/>
        </p:nvGrpSpPr>
        <p:grpSpPr>
          <a:xfrm>
            <a:off x="6782244" y="28"/>
            <a:ext cx="2361918" cy="1745366"/>
            <a:chOff x="2924750" y="1147900"/>
            <a:chExt cx="1220125" cy="901625"/>
          </a:xfrm>
        </p:grpSpPr>
        <p:sp>
          <p:nvSpPr>
            <p:cNvPr id="3641" name="Google Shape;3641;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26"/>
          <p:cNvGrpSpPr/>
          <p:nvPr/>
        </p:nvGrpSpPr>
        <p:grpSpPr>
          <a:xfrm flipH="1">
            <a:off x="-56" y="28"/>
            <a:ext cx="2361918" cy="1745366"/>
            <a:chOff x="2924750" y="1147900"/>
            <a:chExt cx="1220125" cy="901625"/>
          </a:xfrm>
        </p:grpSpPr>
        <p:sp>
          <p:nvSpPr>
            <p:cNvPr id="3704" name="Google Shape;3704;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26"/>
          <p:cNvGrpSpPr/>
          <p:nvPr/>
        </p:nvGrpSpPr>
        <p:grpSpPr>
          <a:xfrm flipH="1">
            <a:off x="31" y="4274145"/>
            <a:ext cx="3353245" cy="869408"/>
            <a:chOff x="2582150" y="3714800"/>
            <a:chExt cx="2689050" cy="697200"/>
          </a:xfrm>
        </p:grpSpPr>
        <p:sp>
          <p:nvSpPr>
            <p:cNvPr id="3767" name="Google Shape;3767;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26"/>
          <p:cNvGrpSpPr/>
          <p:nvPr/>
        </p:nvGrpSpPr>
        <p:grpSpPr>
          <a:xfrm>
            <a:off x="5790906" y="4274145"/>
            <a:ext cx="3353245" cy="869408"/>
            <a:chOff x="2582150" y="3714800"/>
            <a:chExt cx="2689050" cy="697200"/>
          </a:xfrm>
        </p:grpSpPr>
        <p:sp>
          <p:nvSpPr>
            <p:cNvPr id="3828" name="Google Shape;3828;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26"/>
          <p:cNvSpPr txBox="1"/>
          <p:nvPr>
            <p:ph hasCustomPrompt="1" type="title"/>
          </p:nvPr>
        </p:nvSpPr>
        <p:spPr>
          <a:xfrm>
            <a:off x="17053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89" name="Google Shape;3889;p26"/>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90" name="Google Shape;3890;p26"/>
          <p:cNvSpPr txBox="1"/>
          <p:nvPr>
            <p:ph idx="3" type="title"/>
          </p:nvPr>
        </p:nvSpPr>
        <p:spPr>
          <a:xfrm>
            <a:off x="8443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1" name="Google Shape;3891;p26"/>
          <p:cNvSpPr txBox="1"/>
          <p:nvPr>
            <p:ph idx="1" type="subTitle"/>
          </p:nvPr>
        </p:nvSpPr>
        <p:spPr>
          <a:xfrm>
            <a:off x="844350"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2" name="Google Shape;3892;p26"/>
          <p:cNvSpPr txBox="1"/>
          <p:nvPr>
            <p:ph idx="4" type="title"/>
          </p:nvPr>
        </p:nvSpPr>
        <p:spPr>
          <a:xfrm>
            <a:off x="3391100" y="13857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3" name="Google Shape;3893;p26"/>
          <p:cNvSpPr txBox="1"/>
          <p:nvPr>
            <p:ph idx="5" type="subTitle"/>
          </p:nvPr>
        </p:nvSpPr>
        <p:spPr>
          <a:xfrm>
            <a:off x="3391102" y="1694225"/>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4" name="Google Shape;3894;p26"/>
          <p:cNvSpPr txBox="1"/>
          <p:nvPr>
            <p:ph idx="6" type="title"/>
          </p:nvPr>
        </p:nvSpPr>
        <p:spPr>
          <a:xfrm>
            <a:off x="59378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5" name="Google Shape;3895;p26"/>
          <p:cNvSpPr txBox="1"/>
          <p:nvPr>
            <p:ph idx="7" type="subTitle"/>
          </p:nvPr>
        </p:nvSpPr>
        <p:spPr>
          <a:xfrm>
            <a:off x="5937854"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6" name="Google Shape;3896;p26"/>
          <p:cNvSpPr txBox="1"/>
          <p:nvPr>
            <p:ph hasCustomPrompt="1" idx="8" type="title"/>
          </p:nvPr>
        </p:nvSpPr>
        <p:spPr>
          <a:xfrm>
            <a:off x="428210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97" name="Google Shape;3897;p26"/>
          <p:cNvSpPr txBox="1"/>
          <p:nvPr>
            <p:ph hasCustomPrompt="1" idx="9" type="title"/>
          </p:nvPr>
        </p:nvSpPr>
        <p:spPr>
          <a:xfrm>
            <a:off x="68288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98" name="Shape 3898"/>
        <p:cNvGrpSpPr/>
        <p:nvPr/>
      </p:nvGrpSpPr>
      <p:grpSpPr>
        <a:xfrm>
          <a:off x="0" y="0"/>
          <a:ext cx="0" cy="0"/>
          <a:chOff x="0" y="0"/>
          <a:chExt cx="0" cy="0"/>
        </a:xfrm>
      </p:grpSpPr>
      <p:grpSp>
        <p:nvGrpSpPr>
          <p:cNvPr id="3899" name="Google Shape;3899;p27"/>
          <p:cNvGrpSpPr/>
          <p:nvPr/>
        </p:nvGrpSpPr>
        <p:grpSpPr>
          <a:xfrm flipH="1" rot="10800000">
            <a:off x="7165541" y="153"/>
            <a:ext cx="1978228" cy="4794296"/>
            <a:chOff x="5728375" y="1492875"/>
            <a:chExt cx="1308525" cy="3171250"/>
          </a:xfrm>
        </p:grpSpPr>
        <p:sp>
          <p:nvSpPr>
            <p:cNvPr id="3900" name="Google Shape;3900;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27"/>
          <p:cNvGrpSpPr/>
          <p:nvPr/>
        </p:nvGrpSpPr>
        <p:grpSpPr>
          <a:xfrm rot="10800000">
            <a:off x="266" y="153"/>
            <a:ext cx="1978228" cy="4794296"/>
            <a:chOff x="5728375" y="1492875"/>
            <a:chExt cx="1308525" cy="3171250"/>
          </a:xfrm>
        </p:grpSpPr>
        <p:sp>
          <p:nvSpPr>
            <p:cNvPr id="3976" name="Google Shape;3976;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27"/>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7"/>
          <p:cNvSpPr txBox="1"/>
          <p:nvPr>
            <p:ph idx="1" type="subTitle"/>
          </p:nvPr>
        </p:nvSpPr>
        <p:spPr>
          <a:xfrm>
            <a:off x="2854650" y="1133425"/>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1600"/>
              </a:spcBef>
              <a:spcAft>
                <a:spcPts val="0"/>
              </a:spcAft>
              <a:buClr>
                <a:schemeClr val="dk1"/>
              </a:buClr>
              <a:buSzPts val="1600"/>
              <a:buNone/>
              <a:defRPr>
                <a:solidFill>
                  <a:schemeClr val="dk1"/>
                </a:solidFill>
              </a:defRPr>
            </a:lvl3pPr>
            <a:lvl4pPr lvl="3" rtl="0" algn="ctr">
              <a:lnSpc>
                <a:spcPct val="100000"/>
              </a:lnSpc>
              <a:spcBef>
                <a:spcPts val="1600"/>
              </a:spcBef>
              <a:spcAft>
                <a:spcPts val="0"/>
              </a:spcAft>
              <a:buClr>
                <a:schemeClr val="dk1"/>
              </a:buClr>
              <a:buSzPts val="1600"/>
              <a:buNone/>
              <a:defRPr>
                <a:solidFill>
                  <a:schemeClr val="dk1"/>
                </a:solidFill>
              </a:defRPr>
            </a:lvl4pPr>
            <a:lvl5pPr lvl="4" rtl="0" algn="ctr">
              <a:lnSpc>
                <a:spcPct val="100000"/>
              </a:lnSpc>
              <a:spcBef>
                <a:spcPts val="1600"/>
              </a:spcBef>
              <a:spcAft>
                <a:spcPts val="0"/>
              </a:spcAft>
              <a:buClr>
                <a:schemeClr val="dk1"/>
              </a:buClr>
              <a:buSzPts val="1600"/>
              <a:buNone/>
              <a:defRPr>
                <a:solidFill>
                  <a:schemeClr val="dk1"/>
                </a:solidFill>
              </a:defRPr>
            </a:lvl5pPr>
            <a:lvl6pPr lvl="5" rtl="0" algn="ctr">
              <a:lnSpc>
                <a:spcPct val="100000"/>
              </a:lnSpc>
              <a:spcBef>
                <a:spcPts val="1600"/>
              </a:spcBef>
              <a:spcAft>
                <a:spcPts val="0"/>
              </a:spcAft>
              <a:buClr>
                <a:schemeClr val="dk1"/>
              </a:buClr>
              <a:buSzPts val="1600"/>
              <a:buNone/>
              <a:defRPr>
                <a:solidFill>
                  <a:schemeClr val="dk1"/>
                </a:solidFill>
              </a:defRPr>
            </a:lvl6pPr>
            <a:lvl7pPr lvl="6" rtl="0" algn="ctr">
              <a:lnSpc>
                <a:spcPct val="100000"/>
              </a:lnSpc>
              <a:spcBef>
                <a:spcPts val="1600"/>
              </a:spcBef>
              <a:spcAft>
                <a:spcPts val="0"/>
              </a:spcAft>
              <a:buClr>
                <a:schemeClr val="dk1"/>
              </a:buClr>
              <a:buSzPts val="1600"/>
              <a:buNone/>
              <a:defRPr>
                <a:solidFill>
                  <a:schemeClr val="dk1"/>
                </a:solidFill>
              </a:defRPr>
            </a:lvl7pPr>
            <a:lvl8pPr lvl="7" rtl="0" algn="ctr">
              <a:lnSpc>
                <a:spcPct val="100000"/>
              </a:lnSpc>
              <a:spcBef>
                <a:spcPts val="1600"/>
              </a:spcBef>
              <a:spcAft>
                <a:spcPts val="0"/>
              </a:spcAft>
              <a:buClr>
                <a:schemeClr val="dk1"/>
              </a:buClr>
              <a:buSzPts val="1600"/>
              <a:buNone/>
              <a:defRPr>
                <a:solidFill>
                  <a:schemeClr val="dk1"/>
                </a:solidFill>
              </a:defRPr>
            </a:lvl8pPr>
            <a:lvl9pPr lvl="8" rtl="0" algn="ctr">
              <a:lnSpc>
                <a:spcPct val="100000"/>
              </a:lnSpc>
              <a:spcBef>
                <a:spcPts val="1600"/>
              </a:spcBef>
              <a:spcAft>
                <a:spcPts val="1600"/>
              </a:spcAft>
              <a:buClr>
                <a:schemeClr val="dk1"/>
              </a:buClr>
              <a:buSzPts val="1600"/>
              <a:buNone/>
              <a:defRPr>
                <a:solidFill>
                  <a:schemeClr val="dk1"/>
                </a:solidFill>
              </a:defRPr>
            </a:lvl9pPr>
          </a:lstStyle>
          <a:p/>
        </p:txBody>
      </p:sp>
      <p:sp>
        <p:nvSpPr>
          <p:cNvPr id="4053" name="Google Shape;4053;p27"/>
          <p:cNvSpPr txBox="1"/>
          <p:nvPr/>
        </p:nvSpPr>
        <p:spPr>
          <a:xfrm>
            <a:off x="2212650" y="3299450"/>
            <a:ext cx="4718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BeeZee"/>
                <a:ea typeface="ABeeZee"/>
                <a:cs typeface="ABeeZee"/>
                <a:sym typeface="ABeeZee"/>
              </a:rPr>
              <a:t>CREDITS: This presentation template was created by </a:t>
            </a:r>
            <a:r>
              <a:rPr lang="en" sz="1200">
                <a:solidFill>
                  <a:schemeClr val="dk1"/>
                </a:solidFill>
                <a:uFill>
                  <a:noFill/>
                </a:uFill>
                <a:latin typeface="ABeeZee"/>
                <a:ea typeface="ABeeZee"/>
                <a:cs typeface="ABeeZee"/>
                <a:sym typeface="ABeeZee"/>
                <a:hlinkClick r:id="rId2">
                  <a:extLst>
                    <a:ext uri="{A12FA001-AC4F-418D-AE19-62706E023703}">
                      <ahyp:hlinkClr val="tx"/>
                    </a:ext>
                  </a:extLst>
                </a:hlinkClick>
              </a:rPr>
              <a:t>Slidesgo</a:t>
            </a:r>
            <a:r>
              <a:rPr lang="en" sz="1200">
                <a:solidFill>
                  <a:schemeClr val="dk1"/>
                </a:solidFill>
                <a:latin typeface="ABeeZee"/>
                <a:ea typeface="ABeeZee"/>
                <a:cs typeface="ABeeZee"/>
                <a:sym typeface="ABeeZee"/>
              </a:rPr>
              <a:t>, including icons by </a:t>
            </a:r>
            <a:r>
              <a:rPr b="1" lang="en" sz="1200">
                <a:solidFill>
                  <a:schemeClr val="dk1"/>
                </a:solidFill>
                <a:uFill>
                  <a:noFill/>
                </a:uFill>
                <a:latin typeface="ABeeZee"/>
                <a:ea typeface="ABeeZee"/>
                <a:cs typeface="ABeeZee"/>
                <a:sym typeface="ABeeZee"/>
                <a:hlinkClick r:id="rId3">
                  <a:extLst>
                    <a:ext uri="{A12FA001-AC4F-418D-AE19-62706E023703}">
                      <ahyp:hlinkClr val="tx"/>
                    </a:ext>
                  </a:extLst>
                </a:hlinkClick>
              </a:rPr>
              <a:t>Flaticon</a:t>
            </a:r>
            <a:r>
              <a:rPr lang="en" sz="1200">
                <a:solidFill>
                  <a:schemeClr val="dk1"/>
                </a:solidFill>
                <a:latin typeface="ABeeZee"/>
                <a:ea typeface="ABeeZee"/>
                <a:cs typeface="ABeeZee"/>
                <a:sym typeface="ABeeZee"/>
              </a:rPr>
              <a:t>, infographics &amp; images by </a:t>
            </a:r>
            <a:r>
              <a:rPr b="1" lang="en" sz="1200">
                <a:solidFill>
                  <a:schemeClr val="dk1"/>
                </a:solidFill>
                <a:uFill>
                  <a:noFill/>
                </a:uFill>
                <a:latin typeface="ABeeZee"/>
                <a:ea typeface="ABeeZee"/>
                <a:cs typeface="ABeeZee"/>
                <a:sym typeface="ABeeZee"/>
                <a:hlinkClick r:id="rId4">
                  <a:extLst>
                    <a:ext uri="{A12FA001-AC4F-418D-AE19-62706E023703}">
                      <ahyp:hlinkClr val="tx"/>
                    </a:ext>
                  </a:extLst>
                </a:hlinkClick>
              </a:rPr>
              <a:t>Freepik</a:t>
            </a:r>
            <a:endParaRPr b="1" sz="1200">
              <a:solidFill>
                <a:schemeClr val="dk1"/>
              </a:solidFill>
              <a:latin typeface="ABeeZee"/>
              <a:ea typeface="ABeeZee"/>
              <a:cs typeface="ABeeZee"/>
              <a:sym typeface="ABeeZee"/>
            </a:endParaRPr>
          </a:p>
        </p:txBody>
      </p:sp>
      <p:sp>
        <p:nvSpPr>
          <p:cNvPr id="4054" name="Google Shape;4054;p27"/>
          <p:cNvSpPr txBox="1"/>
          <p:nvPr>
            <p:ph type="title"/>
          </p:nvPr>
        </p:nvSpPr>
        <p:spPr>
          <a:xfrm>
            <a:off x="720000" y="445025"/>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55"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09"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29"/>
          <p:cNvGrpSpPr/>
          <p:nvPr/>
        </p:nvGrpSpPr>
        <p:grpSpPr>
          <a:xfrm flipH="1" rot="10800000">
            <a:off x="-5825" y="2616294"/>
            <a:ext cx="1451646" cy="2527204"/>
            <a:chOff x="1083450" y="1318750"/>
            <a:chExt cx="624525" cy="1087250"/>
          </a:xfrm>
        </p:grpSpPr>
        <p:sp>
          <p:nvSpPr>
            <p:cNvPr id="4251" name="Google Shape;4251;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5"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4"/>
          <p:cNvGrpSpPr/>
          <p:nvPr/>
        </p:nvGrpSpPr>
        <p:grpSpPr>
          <a:xfrm flipH="1" rot="10800000">
            <a:off x="7972274" y="10"/>
            <a:ext cx="1171716" cy="1393322"/>
            <a:chOff x="3048875" y="2669025"/>
            <a:chExt cx="504550" cy="599975"/>
          </a:xfrm>
        </p:grpSpPr>
        <p:sp>
          <p:nvSpPr>
            <p:cNvPr id="310" name="Google Shape;310;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4"/>
          <p:cNvSpPr txBox="1"/>
          <p:nvPr>
            <p:ph idx="1" type="body"/>
          </p:nvPr>
        </p:nvSpPr>
        <p:spPr>
          <a:xfrm>
            <a:off x="720000" y="109710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7"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5"/>
          <p:cNvGrpSpPr/>
          <p:nvPr/>
        </p:nvGrpSpPr>
        <p:grpSpPr>
          <a:xfrm flipH="1" rot="10800000">
            <a:off x="-5825" y="2616294"/>
            <a:ext cx="1451646" cy="2527204"/>
            <a:chOff x="1083450" y="1318750"/>
            <a:chExt cx="624525" cy="1087250"/>
          </a:xfrm>
        </p:grpSpPr>
        <p:sp>
          <p:nvSpPr>
            <p:cNvPr id="419" name="Google Shape;419;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5" name="Google Shape;495;p5"/>
          <p:cNvSpPr txBox="1"/>
          <p:nvPr>
            <p:ph idx="2" type="title"/>
          </p:nvPr>
        </p:nvSpPr>
        <p:spPr>
          <a:xfrm>
            <a:off x="1525123"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5"/>
          <p:cNvSpPr txBox="1"/>
          <p:nvPr>
            <p:ph idx="3" type="title"/>
          </p:nvPr>
        </p:nvSpPr>
        <p:spPr>
          <a:xfrm>
            <a:off x="4733177"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7" name="Google Shape;497;p5"/>
          <p:cNvSpPr txBox="1"/>
          <p:nvPr>
            <p:ph idx="1" type="subTitle"/>
          </p:nvPr>
        </p:nvSpPr>
        <p:spPr>
          <a:xfrm>
            <a:off x="473317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4" type="subTitle"/>
          </p:nvPr>
        </p:nvSpPr>
        <p:spPr>
          <a:xfrm>
            <a:off x="152512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6"/>
          <p:cNvGrpSpPr/>
          <p:nvPr/>
        </p:nvGrpSpPr>
        <p:grpSpPr>
          <a:xfrm flipH="1" rot="10800000">
            <a:off x="7997632" y="95"/>
            <a:ext cx="1146035" cy="1362783"/>
            <a:chOff x="3048875" y="2669025"/>
            <a:chExt cx="504550" cy="599975"/>
          </a:xfrm>
        </p:grpSpPr>
        <p:sp>
          <p:nvSpPr>
            <p:cNvPr id="646" name="Google Shape;646;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9" name="Shape 669"/>
        <p:cNvGrpSpPr/>
        <p:nvPr/>
      </p:nvGrpSpPr>
      <p:grpSpPr>
        <a:xfrm>
          <a:off x="0" y="0"/>
          <a:ext cx="0" cy="0"/>
          <a:chOff x="0" y="0"/>
          <a:chExt cx="0" cy="0"/>
        </a:xfrm>
      </p:grpSpPr>
      <p:grpSp>
        <p:nvGrpSpPr>
          <p:cNvPr id="670" name="Google Shape;670;p7"/>
          <p:cNvGrpSpPr/>
          <p:nvPr/>
        </p:nvGrpSpPr>
        <p:grpSpPr>
          <a:xfrm rot="-5400000">
            <a:off x="5576433" y="-1506716"/>
            <a:ext cx="2083957" cy="5050533"/>
            <a:chOff x="5728375" y="1492875"/>
            <a:chExt cx="1308525" cy="3171250"/>
          </a:xfrm>
        </p:grpSpPr>
        <p:sp>
          <p:nvSpPr>
            <p:cNvPr id="671" name="Google Shape;671;p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
          <p:cNvGrpSpPr/>
          <p:nvPr/>
        </p:nvGrpSpPr>
        <p:grpSpPr>
          <a:xfrm flipH="1">
            <a:off x="-488" y="3059399"/>
            <a:ext cx="5035458" cy="2084012"/>
            <a:chOff x="4145150" y="2643900"/>
            <a:chExt cx="1914550" cy="792400"/>
          </a:xfrm>
        </p:grpSpPr>
        <p:sp>
          <p:nvSpPr>
            <p:cNvPr id="747" name="Google Shape;747;p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7"/>
          <p:cNvSpPr txBox="1"/>
          <p:nvPr>
            <p:ph type="title"/>
          </p:nvPr>
        </p:nvSpPr>
        <p:spPr>
          <a:xfrm>
            <a:off x="948988" y="1422767"/>
            <a:ext cx="3790500" cy="74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0" name="Google Shape;810;p7"/>
          <p:cNvSpPr txBox="1"/>
          <p:nvPr>
            <p:ph idx="1" type="subTitle"/>
          </p:nvPr>
        </p:nvSpPr>
        <p:spPr>
          <a:xfrm>
            <a:off x="948988" y="2357225"/>
            <a:ext cx="3790500" cy="156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999999"/>
              </a:buClr>
              <a:buSzPts val="800"/>
              <a:buFont typeface="Open Sans"/>
              <a:buChar char="●"/>
              <a:defRPr/>
            </a:lvl1pPr>
            <a:lvl2pPr lvl="1" rtl="0" algn="ctr">
              <a:lnSpc>
                <a:spcPct val="100000"/>
              </a:lnSpc>
              <a:spcBef>
                <a:spcPts val="160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
          <p:cNvGrpSpPr/>
          <p:nvPr/>
        </p:nvGrpSpPr>
        <p:grpSpPr>
          <a:xfrm flipH="1" rot="10800000">
            <a:off x="5202063" y="-3"/>
            <a:ext cx="3941609" cy="1021956"/>
            <a:chOff x="2582150" y="3714800"/>
            <a:chExt cx="2689050" cy="697200"/>
          </a:xfrm>
        </p:grpSpPr>
        <p:sp>
          <p:nvSpPr>
            <p:cNvPr id="874" name="Google Shape;874;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txBox="1"/>
          <p:nvPr>
            <p:ph type="title"/>
          </p:nvPr>
        </p:nvSpPr>
        <p:spPr>
          <a:xfrm>
            <a:off x="925900" y="1307100"/>
            <a:ext cx="72921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0"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rect b="b" l="l" r="r" t="t"/>
              <a:pathLst>
                <a:path extrusionOk="0" h="5680" w="8228">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89800" y="7701417"/>
              <a:ext cx="239411" cy="152435"/>
            </a:xfrm>
            <a:custGeom>
              <a:rect b="b" l="l" r="r" t="t"/>
              <a:pathLst>
                <a:path extrusionOk="0" h="2692" w="4228">
                  <a:moveTo>
                    <a:pt x="3918" y="1"/>
                  </a:moveTo>
                  <a:lnTo>
                    <a:pt x="1" y="2691"/>
                  </a:lnTo>
                  <a:lnTo>
                    <a:pt x="525" y="2691"/>
                  </a:lnTo>
                  <a:lnTo>
                    <a:pt x="4227" y="155"/>
                  </a:lnTo>
                  <a:lnTo>
                    <a:pt x="39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35568" y="7531542"/>
              <a:ext cx="118007" cy="322310"/>
            </a:xfrm>
            <a:custGeom>
              <a:rect b="b" l="l" r="r" t="t"/>
              <a:pathLst>
                <a:path extrusionOk="0" h="5692" w="2084">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575246" y="7832220"/>
              <a:ext cx="24292" cy="21631"/>
            </a:xfrm>
            <a:custGeom>
              <a:rect b="b" l="l" r="r" t="t"/>
              <a:pathLst>
                <a:path extrusionOk="0" h="382" w="429">
                  <a:moveTo>
                    <a:pt x="167" y="0"/>
                  </a:moveTo>
                  <a:lnTo>
                    <a:pt x="0" y="381"/>
                  </a:lnTo>
                  <a:lnTo>
                    <a:pt x="334" y="381"/>
                  </a:lnTo>
                  <a:lnTo>
                    <a:pt x="429" y="143"/>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599482" y="7389923"/>
              <a:ext cx="210418" cy="434257"/>
            </a:xfrm>
            <a:custGeom>
              <a:rect b="b" l="l" r="r" t="t"/>
              <a:pathLst>
                <a:path extrusionOk="0" h="7669" w="3716">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1393704" y="7282052"/>
              <a:ext cx="232672" cy="310192"/>
            </a:xfrm>
            <a:custGeom>
              <a:rect b="b" l="l" r="r" t="t"/>
              <a:pathLst>
                <a:path extrusionOk="0" h="5478" w="4109">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1235267" y="7601643"/>
              <a:ext cx="156455" cy="219818"/>
            </a:xfrm>
            <a:custGeom>
              <a:rect b="b" l="l" r="r" t="t"/>
              <a:pathLst>
                <a:path extrusionOk="0" h="3882" w="2763">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1202878" y="7822085"/>
              <a:ext cx="33805" cy="31767"/>
            </a:xfrm>
            <a:custGeom>
              <a:rect b="b" l="l" r="r" t="t"/>
              <a:pathLst>
                <a:path extrusionOk="0" h="561" w="597">
                  <a:moveTo>
                    <a:pt x="394" y="1"/>
                  </a:moveTo>
                  <a:lnTo>
                    <a:pt x="1" y="560"/>
                  </a:lnTo>
                  <a:lnTo>
                    <a:pt x="358" y="560"/>
                  </a:lnTo>
                  <a:lnTo>
                    <a:pt x="596" y="227"/>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34888" y="7524803"/>
              <a:ext cx="703226" cy="329727"/>
            </a:xfrm>
            <a:custGeom>
              <a:rect b="b" l="l" r="r" t="t"/>
              <a:pathLst>
                <a:path extrusionOk="0" h="5823" w="12419">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798405" y="7337431"/>
              <a:ext cx="20272" cy="11438"/>
            </a:xfrm>
            <a:custGeom>
              <a:rect b="b" l="l" r="r" t="t"/>
              <a:pathLst>
                <a:path extrusionOk="0" h="202" w="358">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834815" y="7387261"/>
              <a:ext cx="442298" cy="466590"/>
            </a:xfrm>
            <a:custGeom>
              <a:rect b="b" l="l" r="r" t="t"/>
              <a:pathLst>
                <a:path extrusionOk="0" h="8240" w="7811">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1934416" y="7528144"/>
              <a:ext cx="287938" cy="286579"/>
            </a:xfrm>
            <a:custGeom>
              <a:rect b="b" l="l" r="r" t="t"/>
              <a:pathLst>
                <a:path extrusionOk="0" h="5061" w="5085">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1662729" y="7275993"/>
              <a:ext cx="258267" cy="259626"/>
            </a:xfrm>
            <a:custGeom>
              <a:rect b="b" l="l" r="r" t="t"/>
              <a:pathLst>
                <a:path extrusionOk="0" h="4585" w="4561">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1407181" y="7591508"/>
              <a:ext cx="482105" cy="202321"/>
            </a:xfrm>
            <a:custGeom>
              <a:rect b="b" l="l" r="r" t="t"/>
              <a:pathLst>
                <a:path extrusionOk="0" h="3573" w="8514">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834815" y="7373784"/>
              <a:ext cx="567043" cy="225877"/>
            </a:xfrm>
            <a:custGeom>
              <a:rect b="b" l="l" r="r" t="t"/>
              <a:pathLst>
                <a:path extrusionOk="0" h="3989" w="10014">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836797" y="7252437"/>
              <a:ext cx="767325" cy="121404"/>
            </a:xfrm>
            <a:custGeom>
              <a:rect b="b" l="l" r="r" t="t"/>
              <a:pathLst>
                <a:path extrusionOk="0" h="2144" w="13551">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821339" y="5892588"/>
              <a:ext cx="1182556" cy="1463700"/>
            </a:xfrm>
            <a:custGeom>
              <a:rect b="b" l="l" r="r" t="t"/>
              <a:pathLst>
                <a:path extrusionOk="0" h="25849" w="20884">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1651235" y="6707648"/>
              <a:ext cx="294676" cy="521913"/>
            </a:xfrm>
            <a:custGeom>
              <a:rect b="b" l="l" r="r" t="t"/>
              <a:pathLst>
                <a:path extrusionOk="0" h="9217" w="5204">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1946534" y="7353569"/>
              <a:ext cx="2775" cy="4757"/>
            </a:xfrm>
            <a:custGeom>
              <a:rect b="b" l="l" r="r" t="t"/>
              <a:pathLst>
                <a:path extrusionOk="0" h="84" w="49">
                  <a:moveTo>
                    <a:pt x="48" y="0"/>
                  </a:moveTo>
                  <a:cubicBezTo>
                    <a:pt x="24" y="24"/>
                    <a:pt x="12" y="48"/>
                    <a:pt x="1" y="60"/>
                  </a:cubicBezTo>
                  <a:lnTo>
                    <a:pt x="48" y="83"/>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1900668" y="7369707"/>
              <a:ext cx="47282" cy="399886"/>
            </a:xfrm>
            <a:custGeom>
              <a:rect b="b" l="l" r="r" t="t"/>
              <a:pathLst>
                <a:path extrusionOk="0" h="7062" w="835">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1934416" y="6716425"/>
              <a:ext cx="62740" cy="623045"/>
            </a:xfrm>
            <a:custGeom>
              <a:rect b="b" l="l" r="r" t="t"/>
              <a:pathLst>
                <a:path extrusionOk="0" h="11003" w="1108">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1672809" y="7259175"/>
              <a:ext cx="608209" cy="233974"/>
            </a:xfrm>
            <a:custGeom>
              <a:rect b="b" l="l" r="r" t="t"/>
              <a:pathLst>
                <a:path extrusionOk="0" h="4132" w="10741">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2290361" y="7488393"/>
              <a:ext cx="302774" cy="365458"/>
            </a:xfrm>
            <a:custGeom>
              <a:rect b="b" l="l" r="r" t="t"/>
              <a:pathLst>
                <a:path extrusionOk="0" h="6454" w="5347">
                  <a:moveTo>
                    <a:pt x="84" y="0"/>
                  </a:moveTo>
                  <a:lnTo>
                    <a:pt x="25" y="60"/>
                  </a:lnTo>
                  <a:lnTo>
                    <a:pt x="1" y="346"/>
                  </a:lnTo>
                  <a:lnTo>
                    <a:pt x="4966" y="6453"/>
                  </a:lnTo>
                  <a:lnTo>
                    <a:pt x="5347" y="6453"/>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2240474" y="7486355"/>
              <a:ext cx="51302" cy="314892"/>
            </a:xfrm>
            <a:custGeom>
              <a:rect b="b" l="l" r="r" t="t"/>
              <a:pathLst>
                <a:path extrusionOk="0" h="5561" w="906">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2543871" y="7110138"/>
              <a:ext cx="202321" cy="177406"/>
            </a:xfrm>
            <a:custGeom>
              <a:rect b="b" l="l" r="r" t="t"/>
              <a:pathLst>
                <a:path extrusionOk="0" h="3133" w="3573">
                  <a:moveTo>
                    <a:pt x="3572" y="1"/>
                  </a:moveTo>
                  <a:lnTo>
                    <a:pt x="1" y="2835"/>
                  </a:lnTo>
                  <a:lnTo>
                    <a:pt x="108" y="3132"/>
                  </a:lnTo>
                  <a:lnTo>
                    <a:pt x="3572" y="370"/>
                  </a:lnTo>
                  <a:lnTo>
                    <a:pt x="35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2277564" y="7280750"/>
              <a:ext cx="260305" cy="214496"/>
            </a:xfrm>
            <a:custGeom>
              <a:rect b="b" l="l" r="r" t="t"/>
              <a:pathLst>
                <a:path extrusionOk="0" h="3788" w="4597">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2341607" y="6704307"/>
              <a:ext cx="8833" cy="5436"/>
            </a:xfrm>
            <a:custGeom>
              <a:rect b="b" l="l" r="r" t="t"/>
              <a:pathLst>
                <a:path extrusionOk="0" h="96" w="156">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2368560" y="6806798"/>
              <a:ext cx="377632" cy="1047053"/>
            </a:xfrm>
            <a:custGeom>
              <a:rect b="b" l="l" r="r" t="t"/>
              <a:pathLst>
                <a:path extrusionOk="0" h="18491" w="6669">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1969467" y="5905385"/>
              <a:ext cx="60702" cy="666136"/>
            </a:xfrm>
            <a:custGeom>
              <a:rect b="b" l="l" r="r" t="t"/>
              <a:pathLst>
                <a:path extrusionOk="0" h="11764" w="1072">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2030112" y="5901987"/>
              <a:ext cx="313589" cy="814494"/>
            </a:xfrm>
            <a:custGeom>
              <a:rect b="b" l="l" r="r" t="t"/>
              <a:pathLst>
                <a:path extrusionOk="0" h="14384" w="5538">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2396250" y="6781827"/>
              <a:ext cx="349942" cy="147055"/>
            </a:xfrm>
            <a:custGeom>
              <a:rect b="b" l="l" r="r" t="t"/>
              <a:pathLst>
                <a:path extrusionOk="0" h="2597" w="618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2046987" y="6647003"/>
              <a:ext cx="260305" cy="114666"/>
            </a:xfrm>
            <a:custGeom>
              <a:rect b="b" l="l" r="r" t="t"/>
              <a:pathLst>
                <a:path extrusionOk="0" h="2025" w="4597">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2036907" y="5890549"/>
              <a:ext cx="708605" cy="894732"/>
            </a:xfrm>
            <a:custGeom>
              <a:rect b="b" l="l" r="r" t="t"/>
              <a:pathLst>
                <a:path extrusionOk="0" h="15801" w="12514">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2303838" y="6708611"/>
              <a:ext cx="106625" cy="106398"/>
            </a:xfrm>
            <a:custGeom>
              <a:rect b="b" l="l" r="r" t="t"/>
              <a:pathLst>
                <a:path extrusionOk="0" h="1879" w="1883">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1889909" y="6570785"/>
              <a:ext cx="158493" cy="149773"/>
            </a:xfrm>
            <a:custGeom>
              <a:rect b="b" l="l" r="r" t="t"/>
              <a:pathLst>
                <a:path extrusionOk="0" h="2645" w="2799">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66598" y="7476899"/>
              <a:ext cx="58041" cy="54530"/>
            </a:xfrm>
            <a:custGeom>
              <a:rect b="b" l="l" r="r" t="t"/>
              <a:pathLst>
                <a:path extrusionOk="0" h="963" w="1025">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2202705" y="7797170"/>
              <a:ext cx="77633" cy="55323"/>
            </a:xfrm>
            <a:custGeom>
              <a:rect b="b" l="l" r="r" t="t"/>
              <a:pathLst>
                <a:path extrusionOk="0" h="977" w="1371">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1603386" y="7218858"/>
              <a:ext cx="73556" cy="75255"/>
            </a:xfrm>
            <a:custGeom>
              <a:rect b="b" l="l" r="r" t="t"/>
              <a:pathLst>
                <a:path extrusionOk="0" h="1329" w="1299">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1883850" y="7767045"/>
              <a:ext cx="56682" cy="53397"/>
            </a:xfrm>
            <a:custGeom>
              <a:rect b="b" l="l" r="r" t="t"/>
              <a:pathLst>
                <a:path extrusionOk="0" h="943" w="1001">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2154857" y="7293887"/>
              <a:ext cx="58720" cy="53511"/>
            </a:xfrm>
            <a:custGeom>
              <a:rect b="b" l="l" r="r" t="t"/>
              <a:pathLst>
                <a:path extrusionOk="0" h="945" w="1037">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784929" y="7344453"/>
              <a:ext cx="55323" cy="53284"/>
            </a:xfrm>
            <a:custGeom>
              <a:rect b="b" l="l" r="r" t="t"/>
              <a:pathLst>
                <a:path extrusionOk="0" h="941" w="977">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1977564" y="5832282"/>
              <a:ext cx="80917" cy="74349"/>
            </a:xfrm>
            <a:custGeom>
              <a:rect b="b" l="l" r="r" t="t"/>
              <a:pathLst>
                <a:path extrusionOk="0" h="1313" w="1429">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1920260" y="7329900"/>
              <a:ext cx="31031" cy="30691"/>
            </a:xfrm>
            <a:custGeom>
              <a:rect b="b" l="l" r="r" t="t"/>
              <a:pathLst>
                <a:path extrusionOk="0" h="542" w="548">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1382889" y="7588846"/>
              <a:ext cx="31767" cy="30408"/>
            </a:xfrm>
            <a:custGeom>
              <a:rect b="b" l="l" r="r" t="t"/>
              <a:pathLst>
                <a:path extrusionOk="0" h="537" w="561">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1662729" y="7700511"/>
              <a:ext cx="31031" cy="31030"/>
            </a:xfrm>
            <a:custGeom>
              <a:rect b="b" l="l" r="r" t="t"/>
              <a:pathLst>
                <a:path extrusionOk="0" h="548" w="548">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577908" y="7790828"/>
              <a:ext cx="33805" cy="30521"/>
            </a:xfrm>
            <a:custGeom>
              <a:rect b="b" l="l" r="r" t="t"/>
              <a:pathLst>
                <a:path extrusionOk="0" h="539" w="597">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376323" y="7697170"/>
              <a:ext cx="33126" cy="31030"/>
            </a:xfrm>
            <a:custGeom>
              <a:rect b="b" l="l" r="r" t="t"/>
              <a:pathLst>
                <a:path extrusionOk="0" h="548" w="585">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txBox="1"/>
          <p:nvPr>
            <p:ph type="title"/>
          </p:nvPr>
        </p:nvSpPr>
        <p:spPr>
          <a:xfrm>
            <a:off x="4000475" y="937050"/>
            <a:ext cx="4645200" cy="1495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6" name="Google Shape;1166;p9"/>
          <p:cNvSpPr txBox="1"/>
          <p:nvPr>
            <p:ph idx="1" type="subTitle"/>
          </p:nvPr>
        </p:nvSpPr>
        <p:spPr>
          <a:xfrm>
            <a:off x="4000625" y="2575550"/>
            <a:ext cx="4423500" cy="13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7"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
            <p:cNvSpPr/>
            <p:nvPr/>
          </p:nvSpPr>
          <p:spPr>
            <a:xfrm>
              <a:off x="2238075" y="1147600"/>
              <a:ext cx="52100" cy="36625"/>
            </a:xfrm>
            <a:custGeom>
              <a:rect b="b" l="l" r="r" t="t"/>
              <a:pathLst>
                <a:path extrusionOk="0" h="1465" w="2084">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
            <p:cNvSpPr/>
            <p:nvPr/>
          </p:nvSpPr>
          <p:spPr>
            <a:xfrm>
              <a:off x="2285400" y="1148200"/>
              <a:ext cx="114625" cy="37225"/>
            </a:xfrm>
            <a:custGeom>
              <a:rect b="b" l="l" r="r" t="t"/>
              <a:pathLst>
                <a:path extrusionOk="0" h="1489" w="4585">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
            <p:cNvSpPr/>
            <p:nvPr/>
          </p:nvSpPr>
          <p:spPr>
            <a:xfrm>
              <a:off x="2466075" y="1148200"/>
              <a:ext cx="82475" cy="241125"/>
            </a:xfrm>
            <a:custGeom>
              <a:rect b="b" l="l" r="r" t="t"/>
              <a:pathLst>
                <a:path extrusionOk="0" h="9645" w="3299">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
            <p:cNvSpPr/>
            <p:nvPr/>
          </p:nvSpPr>
          <p:spPr>
            <a:xfrm>
              <a:off x="2550300" y="1148200"/>
              <a:ext cx="104500" cy="242000"/>
            </a:xfrm>
            <a:custGeom>
              <a:rect b="b" l="l" r="r" t="t"/>
              <a:pathLst>
                <a:path extrusionOk="0" h="9680" w="418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
            <p:cNvSpPr/>
            <p:nvPr/>
          </p:nvSpPr>
          <p:spPr>
            <a:xfrm>
              <a:off x="2536325" y="1386900"/>
              <a:ext cx="23825" cy="22275"/>
            </a:xfrm>
            <a:custGeom>
              <a:rect b="b" l="l" r="r" t="t"/>
              <a:pathLst>
                <a:path extrusionOk="0" h="891" w="953">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10"/>
          <p:cNvSpPr txBox="1"/>
          <p:nvPr>
            <p:ph type="title"/>
          </p:nvPr>
        </p:nvSpPr>
        <p:spPr>
          <a:xfrm>
            <a:off x="768725" y="2303700"/>
            <a:ext cx="4089600" cy="2209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9F9F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indent="-330200" lvl="1" marL="914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indent="-330200" lvl="2" marL="1371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indent="-330200" lvl="3" marL="18288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indent="-330200" lvl="4" marL="22860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indent="-330200" lvl="5" marL="2743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indent="-330200" lvl="6" marL="3200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indent="-330200" lvl="7" marL="3657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indent="-330200" lvl="8" marL="41148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jpg"/><Relationship Id="rId4" Type="http://schemas.openxmlformats.org/officeDocument/2006/relationships/image" Target="../media/image2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30"/>
          <p:cNvSpPr txBox="1"/>
          <p:nvPr>
            <p:ph type="ctrTitle"/>
          </p:nvPr>
        </p:nvSpPr>
        <p:spPr>
          <a:xfrm>
            <a:off x="3639676" y="1194200"/>
            <a:ext cx="5741400" cy="24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Examining Synchronization Mechanisms for Smart Home Application</a:t>
            </a:r>
            <a:endParaRPr sz="3100"/>
          </a:p>
          <a:p>
            <a:pPr indent="0" lvl="0" marL="0" rtl="0" algn="l">
              <a:spcBef>
                <a:spcPts val="0"/>
              </a:spcBef>
              <a:spcAft>
                <a:spcPts val="0"/>
              </a:spcAft>
              <a:buNone/>
            </a:pPr>
            <a:r>
              <a:t/>
            </a:r>
            <a:endParaRPr sz="3100"/>
          </a:p>
          <a:p>
            <a:pPr indent="0" lvl="0" marL="0" rtl="0" algn="l">
              <a:spcBef>
                <a:spcPts val="0"/>
              </a:spcBef>
              <a:spcAft>
                <a:spcPts val="0"/>
              </a:spcAft>
              <a:buNone/>
            </a:pPr>
            <a:r>
              <a:t/>
            </a:r>
            <a:endParaRPr sz="3100"/>
          </a:p>
        </p:txBody>
      </p:sp>
      <p:sp>
        <p:nvSpPr>
          <p:cNvPr id="4331" name="Google Shape;4331;p30"/>
          <p:cNvSpPr txBox="1"/>
          <p:nvPr>
            <p:ph idx="1" type="subTitle"/>
          </p:nvPr>
        </p:nvSpPr>
        <p:spPr>
          <a:xfrm>
            <a:off x="218776" y="4245800"/>
            <a:ext cx="6008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Artiom Suruc, Tudor Ciutacu, </a:t>
            </a:r>
            <a:r>
              <a:rPr lang="en"/>
              <a:t>Anna Manucharyan</a:t>
            </a:r>
            <a:endParaRPr/>
          </a:p>
        </p:txBody>
      </p:sp>
      <p:pic>
        <p:nvPicPr>
          <p:cNvPr id="4332" name="Google Shape;4332;p30"/>
          <p:cNvPicPr preferRelativeResize="0"/>
          <p:nvPr/>
        </p:nvPicPr>
        <p:blipFill rotWithShape="1">
          <a:blip r:embed="rId3">
            <a:alphaModFix/>
          </a:blip>
          <a:srcRect b="0" l="31656" r="1627" t="0"/>
          <a:stretch/>
        </p:blipFill>
        <p:spPr>
          <a:xfrm>
            <a:off x="735794" y="1405000"/>
            <a:ext cx="2539800" cy="2537700"/>
          </a:xfrm>
          <a:prstGeom prst="ellipse">
            <a:avLst/>
          </a:prstGeom>
          <a:noFill/>
          <a:ln>
            <a:noFill/>
          </a:ln>
        </p:spPr>
      </p:pic>
      <p:sp>
        <p:nvSpPr>
          <p:cNvPr id="4333" name="Google Shape;4333;p30"/>
          <p:cNvSpPr/>
          <p:nvPr/>
        </p:nvSpPr>
        <p:spPr>
          <a:xfrm>
            <a:off x="654831" y="1250000"/>
            <a:ext cx="2807100" cy="28071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sp>
        <p:nvSpPr>
          <p:cNvPr id="4431" name="Google Shape;4431;p39"/>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32" name="Google Shape;4432;p39"/>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33" name="Google Shape;4433;p39"/>
          <p:cNvPicPr preferRelativeResize="0"/>
          <p:nvPr/>
        </p:nvPicPr>
        <p:blipFill>
          <a:blip r:embed="rId3">
            <a:alphaModFix/>
          </a:blip>
          <a:stretch>
            <a:fillRect/>
          </a:stretch>
        </p:blipFill>
        <p:spPr>
          <a:xfrm rot="-5400000">
            <a:off x="987488" y="-612436"/>
            <a:ext cx="4881677" cy="6508902"/>
          </a:xfrm>
          <a:prstGeom prst="rect">
            <a:avLst/>
          </a:prstGeom>
          <a:noFill/>
          <a:ln>
            <a:noFill/>
          </a:ln>
        </p:spPr>
      </p:pic>
      <p:pic>
        <p:nvPicPr>
          <p:cNvPr id="4434" name="Google Shape;4434;p39"/>
          <p:cNvPicPr preferRelativeResize="0"/>
          <p:nvPr/>
        </p:nvPicPr>
        <p:blipFill>
          <a:blip r:embed="rId4">
            <a:alphaModFix/>
          </a:blip>
          <a:stretch>
            <a:fillRect/>
          </a:stretch>
        </p:blipFill>
        <p:spPr>
          <a:xfrm>
            <a:off x="6789250" y="914325"/>
            <a:ext cx="2286000" cy="3048000"/>
          </a:xfrm>
          <a:prstGeom prst="rect">
            <a:avLst/>
          </a:prstGeom>
          <a:noFill/>
          <a:ln>
            <a:noFill/>
          </a:ln>
        </p:spPr>
      </p:pic>
      <p:sp>
        <p:nvSpPr>
          <p:cNvPr id="4435" name="Google Shape;4435;p39"/>
          <p:cNvSpPr txBox="1"/>
          <p:nvPr/>
        </p:nvSpPr>
        <p:spPr>
          <a:xfrm>
            <a:off x="707625" y="238575"/>
            <a:ext cx="304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eZee"/>
              <a:ea typeface="ABeeZee"/>
              <a:cs typeface="ABeeZee"/>
              <a:sym typeface="ABeeZee"/>
            </a:endParaRPr>
          </a:p>
        </p:txBody>
      </p:sp>
      <p:sp>
        <p:nvSpPr>
          <p:cNvPr id="4436" name="Google Shape;4436;p39"/>
          <p:cNvSpPr txBox="1"/>
          <p:nvPr>
            <p:ph idx="2" type="title"/>
          </p:nvPr>
        </p:nvSpPr>
        <p:spPr>
          <a:xfrm>
            <a:off x="298025" y="2385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 Grove Beginner Kit</a:t>
            </a:r>
            <a:endParaRPr/>
          </a:p>
        </p:txBody>
      </p:sp>
      <p:sp>
        <p:nvSpPr>
          <p:cNvPr id="4437" name="Google Shape;4437;p39"/>
          <p:cNvSpPr txBox="1"/>
          <p:nvPr>
            <p:ph idx="2" type="title"/>
          </p:nvPr>
        </p:nvSpPr>
        <p:spPr>
          <a:xfrm>
            <a:off x="6751300" y="317400"/>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Raspberry 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1" name="Shape 4441"/>
        <p:cNvGrpSpPr/>
        <p:nvPr/>
      </p:nvGrpSpPr>
      <p:grpSpPr>
        <a:xfrm>
          <a:off x="0" y="0"/>
          <a:ext cx="0" cy="0"/>
          <a:chOff x="0" y="0"/>
          <a:chExt cx="0" cy="0"/>
        </a:xfrm>
      </p:grpSpPr>
      <p:sp>
        <p:nvSpPr>
          <p:cNvPr id="4442" name="Google Shape;4442;p40"/>
          <p:cNvSpPr/>
          <p:nvPr/>
        </p:nvSpPr>
        <p:spPr>
          <a:xfrm>
            <a:off x="1631700" y="2520463"/>
            <a:ext cx="727200" cy="72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40"/>
          <p:cNvSpPr/>
          <p:nvPr/>
        </p:nvSpPr>
        <p:spPr>
          <a:xfrm>
            <a:off x="6755200" y="2520463"/>
            <a:ext cx="727200" cy="72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40"/>
          <p:cNvSpPr/>
          <p:nvPr/>
        </p:nvSpPr>
        <p:spPr>
          <a:xfrm>
            <a:off x="4208450" y="2520463"/>
            <a:ext cx="727200" cy="72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0"/>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Threads</a:t>
            </a:r>
            <a:endParaRPr/>
          </a:p>
        </p:txBody>
      </p:sp>
      <p:sp>
        <p:nvSpPr>
          <p:cNvPr id="4446" name="Google Shape;4446;p40"/>
          <p:cNvSpPr txBox="1"/>
          <p:nvPr>
            <p:ph idx="3" type="title"/>
          </p:nvPr>
        </p:nvSpPr>
        <p:spPr>
          <a:xfrm>
            <a:off x="844350" y="1687050"/>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a:t>
            </a:r>
            <a:endParaRPr/>
          </a:p>
        </p:txBody>
      </p:sp>
      <p:sp>
        <p:nvSpPr>
          <p:cNvPr id="4447" name="Google Shape;4447;p40"/>
          <p:cNvSpPr txBox="1"/>
          <p:nvPr>
            <p:ph idx="1" type="subTitle"/>
          </p:nvPr>
        </p:nvSpPr>
        <p:spPr>
          <a:xfrm>
            <a:off x="814350" y="3431875"/>
            <a:ext cx="25767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 thread collects data from the Arduino sensors (temperature and humidity, light, and sound)</a:t>
            </a:r>
            <a:endParaRPr/>
          </a:p>
        </p:txBody>
      </p:sp>
      <p:sp>
        <p:nvSpPr>
          <p:cNvPr id="4448" name="Google Shape;4448;p40"/>
          <p:cNvSpPr txBox="1"/>
          <p:nvPr>
            <p:ph idx="4" type="title"/>
          </p:nvPr>
        </p:nvSpPr>
        <p:spPr>
          <a:xfrm>
            <a:off x="3391100" y="13857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Barometer Ultrasound</a:t>
            </a:r>
            <a:endParaRPr/>
          </a:p>
          <a:p>
            <a:pPr indent="0" lvl="0" marL="0" rtl="0" algn="ctr">
              <a:spcBef>
                <a:spcPts val="0"/>
              </a:spcBef>
              <a:spcAft>
                <a:spcPts val="0"/>
              </a:spcAft>
              <a:buNone/>
            </a:pPr>
            <a:r>
              <a:rPr lang="en"/>
              <a:t>Gas sensor</a:t>
            </a:r>
            <a:endParaRPr/>
          </a:p>
        </p:txBody>
      </p:sp>
      <p:sp>
        <p:nvSpPr>
          <p:cNvPr id="4449" name="Google Shape;4449;p40"/>
          <p:cNvSpPr txBox="1"/>
          <p:nvPr>
            <p:ph idx="5" type="subTitle"/>
          </p:nvPr>
        </p:nvSpPr>
        <p:spPr>
          <a:xfrm>
            <a:off x="3575952" y="3431875"/>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three separate threads for the above mentioned sensors</a:t>
            </a:r>
            <a:endParaRPr/>
          </a:p>
        </p:txBody>
      </p:sp>
      <p:sp>
        <p:nvSpPr>
          <p:cNvPr id="4450" name="Google Shape;4450;p40"/>
          <p:cNvSpPr txBox="1"/>
          <p:nvPr>
            <p:ph idx="6" type="title"/>
          </p:nvPr>
        </p:nvSpPr>
        <p:spPr>
          <a:xfrm>
            <a:off x="5937850" y="1687050"/>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a:t>
            </a:r>
            <a:endParaRPr/>
          </a:p>
        </p:txBody>
      </p:sp>
      <p:sp>
        <p:nvSpPr>
          <p:cNvPr id="4451" name="Google Shape;4451;p40"/>
          <p:cNvSpPr txBox="1"/>
          <p:nvPr>
            <p:ph idx="7" type="subTitle"/>
          </p:nvPr>
        </p:nvSpPr>
        <p:spPr>
          <a:xfrm>
            <a:off x="6062104" y="3431875"/>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Main thread integrates all the threads and starts all the processes</a:t>
            </a:r>
            <a:endParaRPr/>
          </a:p>
        </p:txBody>
      </p:sp>
      <p:sp>
        <p:nvSpPr>
          <p:cNvPr id="4452" name="Google Shape;4452;p40"/>
          <p:cNvSpPr txBox="1"/>
          <p:nvPr>
            <p:ph type="title"/>
          </p:nvPr>
        </p:nvSpPr>
        <p:spPr>
          <a:xfrm>
            <a:off x="1705350" y="2620213"/>
            <a:ext cx="579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453" name="Google Shape;4453;p40"/>
          <p:cNvSpPr txBox="1"/>
          <p:nvPr>
            <p:ph idx="8" type="title"/>
          </p:nvPr>
        </p:nvSpPr>
        <p:spPr>
          <a:xfrm>
            <a:off x="4282100" y="2620213"/>
            <a:ext cx="579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454" name="Google Shape;4454;p40"/>
          <p:cNvSpPr txBox="1"/>
          <p:nvPr>
            <p:ph idx="9" type="title"/>
          </p:nvPr>
        </p:nvSpPr>
        <p:spPr>
          <a:xfrm>
            <a:off x="6828850" y="2620213"/>
            <a:ext cx="579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4455" name="Google Shape;4455;p40"/>
          <p:cNvCxnSpPr>
            <a:stCxn id="4442" idx="6"/>
            <a:endCxn id="4444" idx="2"/>
          </p:cNvCxnSpPr>
          <p:nvPr/>
        </p:nvCxnSpPr>
        <p:spPr>
          <a:xfrm>
            <a:off x="2358900" y="2884063"/>
            <a:ext cx="1849500" cy="0"/>
          </a:xfrm>
          <a:prstGeom prst="straightConnector1">
            <a:avLst/>
          </a:prstGeom>
          <a:noFill/>
          <a:ln cap="flat" cmpd="sng" w="19050">
            <a:solidFill>
              <a:schemeClr val="lt2"/>
            </a:solidFill>
            <a:prstDash val="solid"/>
            <a:round/>
            <a:headEnd len="med" w="med" type="none"/>
            <a:tailEnd len="med" w="med" type="none"/>
          </a:ln>
        </p:spPr>
      </p:cxnSp>
      <p:cxnSp>
        <p:nvCxnSpPr>
          <p:cNvPr id="4456" name="Google Shape;4456;p40"/>
          <p:cNvCxnSpPr>
            <a:stCxn id="4444" idx="6"/>
            <a:endCxn id="4443" idx="2"/>
          </p:cNvCxnSpPr>
          <p:nvPr/>
        </p:nvCxnSpPr>
        <p:spPr>
          <a:xfrm>
            <a:off x="4935650" y="2884063"/>
            <a:ext cx="18195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0" name="Shape 4460"/>
        <p:cNvGrpSpPr/>
        <p:nvPr/>
      </p:nvGrpSpPr>
      <p:grpSpPr>
        <a:xfrm>
          <a:off x="0" y="0"/>
          <a:ext cx="0" cy="0"/>
          <a:chOff x="0" y="0"/>
          <a:chExt cx="0" cy="0"/>
        </a:xfrm>
      </p:grpSpPr>
      <p:sp>
        <p:nvSpPr>
          <p:cNvPr id="4461" name="Google Shape;4461;p41"/>
          <p:cNvSpPr txBox="1"/>
          <p:nvPr>
            <p:ph idx="2" type="title"/>
          </p:nvPr>
        </p:nvSpPr>
        <p:spPr>
          <a:xfrm>
            <a:off x="844350"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62" name="Google Shape;4462;p41"/>
          <p:cNvSpPr txBox="1"/>
          <p:nvPr>
            <p:ph idx="1" type="subTitle"/>
          </p:nvPr>
        </p:nvSpPr>
        <p:spPr>
          <a:xfrm>
            <a:off x="844300"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63" name="Google Shape;4463;p41"/>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64" name="Google Shape;4464;p41"/>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65" name="Google Shape;4465;p41"/>
          <p:cNvSpPr txBox="1"/>
          <p:nvPr>
            <p:ph idx="5" type="title"/>
          </p:nvPr>
        </p:nvSpPr>
        <p:spPr>
          <a:xfrm>
            <a:off x="5937850"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66" name="Google Shape;4466;p41"/>
          <p:cNvSpPr txBox="1"/>
          <p:nvPr>
            <p:ph idx="6" type="subTitle"/>
          </p:nvPr>
        </p:nvSpPr>
        <p:spPr>
          <a:xfrm>
            <a:off x="5937804"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67" name="Google Shape;4467;p41"/>
          <p:cNvPicPr preferRelativeResize="0"/>
          <p:nvPr/>
        </p:nvPicPr>
        <p:blipFill>
          <a:blip r:embed="rId3">
            <a:alphaModFix/>
          </a:blip>
          <a:stretch>
            <a:fillRect/>
          </a:stretch>
        </p:blipFill>
        <p:spPr>
          <a:xfrm>
            <a:off x="360000" y="714312"/>
            <a:ext cx="8424003" cy="4343626"/>
          </a:xfrm>
          <a:prstGeom prst="rect">
            <a:avLst/>
          </a:prstGeom>
          <a:noFill/>
          <a:ln>
            <a:noFill/>
          </a:ln>
        </p:spPr>
      </p:pic>
      <p:sp>
        <p:nvSpPr>
          <p:cNvPr id="4468" name="Google Shape;4468;p41"/>
          <p:cNvSpPr txBox="1"/>
          <p:nvPr>
            <p:ph type="title"/>
          </p:nvPr>
        </p:nvSpPr>
        <p:spPr>
          <a:xfrm>
            <a:off x="595750" y="-72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LCD Odroid Show-2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sp>
        <p:nvSpPr>
          <p:cNvPr id="4473" name="Google Shape;4473;p42"/>
          <p:cNvSpPr txBox="1"/>
          <p:nvPr>
            <p:ph type="title"/>
          </p:nvPr>
        </p:nvSpPr>
        <p:spPr>
          <a:xfrm>
            <a:off x="925900" y="1307100"/>
            <a:ext cx="72921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74" name="Google Shape;4474;p42"/>
          <p:cNvPicPr preferRelativeResize="0"/>
          <p:nvPr/>
        </p:nvPicPr>
        <p:blipFill>
          <a:blip r:embed="rId3">
            <a:alphaModFix/>
          </a:blip>
          <a:stretch>
            <a:fillRect/>
          </a:stretch>
        </p:blipFill>
        <p:spPr>
          <a:xfrm>
            <a:off x="0" y="145107"/>
            <a:ext cx="9144003" cy="48532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8" name="Shape 4478"/>
        <p:cNvGrpSpPr/>
        <p:nvPr/>
      </p:nvGrpSpPr>
      <p:grpSpPr>
        <a:xfrm>
          <a:off x="0" y="0"/>
          <a:ext cx="0" cy="0"/>
          <a:chOff x="0" y="0"/>
          <a:chExt cx="0" cy="0"/>
        </a:xfrm>
      </p:grpSpPr>
      <p:sp>
        <p:nvSpPr>
          <p:cNvPr id="4479" name="Google Shape;4479;p43"/>
          <p:cNvSpPr txBox="1"/>
          <p:nvPr>
            <p:ph idx="4294967295" type="title"/>
          </p:nvPr>
        </p:nvSpPr>
        <p:spPr>
          <a:xfrm>
            <a:off x="690050" y="876275"/>
            <a:ext cx="8079300" cy="25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To solve this issue we used a shared library in C vt_100command.c and used Python to C Interface to integrate it into our program</a:t>
            </a:r>
            <a:endParaRPr sz="3300"/>
          </a:p>
          <a:p>
            <a:pPr indent="0" lvl="0" marL="0" rtl="0" algn="ctr">
              <a:spcBef>
                <a:spcPts val="0"/>
              </a:spcBef>
              <a:spcAft>
                <a:spcPts val="0"/>
              </a:spcAft>
              <a:buNone/>
            </a:pPr>
            <a:r>
              <a:t/>
            </a:r>
            <a:endParaRPr sz="3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3" name="Shape 4483"/>
        <p:cNvGrpSpPr/>
        <p:nvPr/>
      </p:nvGrpSpPr>
      <p:grpSpPr>
        <a:xfrm>
          <a:off x="0" y="0"/>
          <a:ext cx="0" cy="0"/>
          <a:chOff x="0" y="0"/>
          <a:chExt cx="0" cy="0"/>
        </a:xfrm>
      </p:grpSpPr>
      <p:sp>
        <p:nvSpPr>
          <p:cNvPr id="4484" name="Google Shape;448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85" name="Google Shape;4485;p44"/>
          <p:cNvSpPr txBox="1"/>
          <p:nvPr>
            <p:ph idx="2" type="title"/>
          </p:nvPr>
        </p:nvSpPr>
        <p:spPr>
          <a:xfrm>
            <a:off x="844350"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86" name="Google Shape;4486;p44"/>
          <p:cNvSpPr txBox="1"/>
          <p:nvPr>
            <p:ph idx="1" type="subTitle"/>
          </p:nvPr>
        </p:nvSpPr>
        <p:spPr>
          <a:xfrm>
            <a:off x="844300"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87" name="Google Shape;4487;p44"/>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88" name="Google Shape;4488;p44"/>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89" name="Google Shape;4489;p44"/>
          <p:cNvSpPr txBox="1"/>
          <p:nvPr>
            <p:ph idx="5" type="title"/>
          </p:nvPr>
        </p:nvSpPr>
        <p:spPr>
          <a:xfrm>
            <a:off x="5937850"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490" name="Google Shape;4490;p44"/>
          <p:cNvSpPr txBox="1"/>
          <p:nvPr>
            <p:ph idx="6" type="subTitle"/>
          </p:nvPr>
        </p:nvSpPr>
        <p:spPr>
          <a:xfrm>
            <a:off x="5937804" y="2947400"/>
            <a:ext cx="2361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4491" name="Google Shape;4491;p44"/>
          <p:cNvPicPr preferRelativeResize="0"/>
          <p:nvPr/>
        </p:nvPicPr>
        <p:blipFill>
          <a:blip r:embed="rId3">
            <a:alphaModFix/>
          </a:blip>
          <a:stretch>
            <a:fillRect/>
          </a:stretch>
        </p:blipFill>
        <p:spPr>
          <a:xfrm>
            <a:off x="229919" y="0"/>
            <a:ext cx="8684160"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sp>
        <p:nvSpPr>
          <p:cNvPr id="4496" name="Google Shape;4496;p45"/>
          <p:cNvSpPr txBox="1"/>
          <p:nvPr>
            <p:ph type="title"/>
          </p:nvPr>
        </p:nvSpPr>
        <p:spPr>
          <a:xfrm>
            <a:off x="453125" y="1014838"/>
            <a:ext cx="38046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a:t>
            </a:r>
            <a:endParaRPr/>
          </a:p>
        </p:txBody>
      </p:sp>
      <p:sp>
        <p:nvSpPr>
          <p:cNvPr id="4497" name="Google Shape;4497;p45"/>
          <p:cNvSpPr txBox="1"/>
          <p:nvPr>
            <p:ph idx="2" type="title"/>
          </p:nvPr>
        </p:nvSpPr>
        <p:spPr>
          <a:xfrm>
            <a:off x="4837750" y="929913"/>
            <a:ext cx="3804600" cy="76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Energy</a:t>
            </a:r>
            <a:endParaRPr/>
          </a:p>
        </p:txBody>
      </p:sp>
      <p:sp>
        <p:nvSpPr>
          <p:cNvPr id="4498" name="Google Shape;4498;p45"/>
          <p:cNvSpPr txBox="1"/>
          <p:nvPr>
            <p:ph idx="6" type="title"/>
          </p:nvPr>
        </p:nvSpPr>
        <p:spPr>
          <a:xfrm>
            <a:off x="720000" y="2145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Results</a:t>
            </a:r>
            <a:endParaRPr/>
          </a:p>
        </p:txBody>
      </p:sp>
      <p:pic>
        <p:nvPicPr>
          <p:cNvPr id="4499" name="Google Shape;4499;p45"/>
          <p:cNvPicPr preferRelativeResize="0"/>
          <p:nvPr/>
        </p:nvPicPr>
        <p:blipFill>
          <a:blip r:embed="rId3">
            <a:alphaModFix/>
          </a:blip>
          <a:stretch>
            <a:fillRect/>
          </a:stretch>
        </p:blipFill>
        <p:spPr>
          <a:xfrm rot="5400000">
            <a:off x="5297150" y="1360563"/>
            <a:ext cx="2885800" cy="3847725"/>
          </a:xfrm>
          <a:prstGeom prst="rect">
            <a:avLst/>
          </a:prstGeom>
          <a:noFill/>
          <a:ln>
            <a:noFill/>
          </a:ln>
        </p:spPr>
      </p:pic>
      <p:pic>
        <p:nvPicPr>
          <p:cNvPr id="4500" name="Google Shape;4500;p45"/>
          <p:cNvPicPr preferRelativeResize="0"/>
          <p:nvPr/>
        </p:nvPicPr>
        <p:blipFill>
          <a:blip r:embed="rId4">
            <a:alphaModFix/>
          </a:blip>
          <a:stretch>
            <a:fillRect/>
          </a:stretch>
        </p:blipFill>
        <p:spPr>
          <a:xfrm>
            <a:off x="152400" y="1936138"/>
            <a:ext cx="4511391" cy="2346011"/>
          </a:xfrm>
          <a:prstGeom prst="rect">
            <a:avLst/>
          </a:prstGeom>
          <a:noFill/>
          <a:ln>
            <a:noFill/>
          </a:ln>
        </p:spPr>
      </p:pic>
      <p:sp>
        <p:nvSpPr>
          <p:cNvPr id="4501" name="Google Shape;4501;p45"/>
          <p:cNvSpPr txBox="1"/>
          <p:nvPr>
            <p:ph idx="4294967295" type="title"/>
          </p:nvPr>
        </p:nvSpPr>
        <p:spPr>
          <a:xfrm>
            <a:off x="6062100" y="2002450"/>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t>SmartPower2 5VDC Power Supply</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p46"/>
          <p:cNvSpPr txBox="1"/>
          <p:nvPr>
            <p:ph idx="4294967295" type="title"/>
          </p:nvPr>
        </p:nvSpPr>
        <p:spPr>
          <a:xfrm>
            <a:off x="532350" y="1009700"/>
            <a:ext cx="8079300" cy="397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latin typeface="ABeeZee"/>
                <a:ea typeface="ABeeZee"/>
                <a:cs typeface="ABeeZee"/>
                <a:sym typeface="ABeeZee"/>
              </a:rPr>
              <a:t>For measuring the tim</a:t>
            </a:r>
            <a:r>
              <a:rPr lang="en" sz="3200">
                <a:latin typeface="ABeeZee"/>
                <a:ea typeface="ABeeZee"/>
                <a:cs typeface="ABeeZee"/>
                <a:sym typeface="ABeeZee"/>
              </a:rPr>
              <a:t>e we put a timer before reading and timer after reading, then we </a:t>
            </a:r>
            <a:r>
              <a:rPr lang="en" sz="3200">
                <a:latin typeface="ABeeZee"/>
                <a:ea typeface="ABeeZee"/>
                <a:cs typeface="ABeeZee"/>
                <a:sym typeface="ABeeZee"/>
              </a:rPr>
              <a:t>subtract</a:t>
            </a:r>
            <a:r>
              <a:rPr lang="en" sz="3200">
                <a:latin typeface="ABeeZee"/>
                <a:ea typeface="ABeeZee"/>
                <a:cs typeface="ABeeZee"/>
                <a:sym typeface="ABeeZee"/>
              </a:rPr>
              <a:t> the two values and send it in the buffer. We do the same for measuring the writing time</a:t>
            </a:r>
            <a:endParaRPr sz="3200">
              <a:latin typeface="ABeeZee"/>
              <a:ea typeface="ABeeZee"/>
              <a:cs typeface="ABeeZee"/>
              <a:sym typeface="ABeeZe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0" name="Shape 4510"/>
        <p:cNvGrpSpPr/>
        <p:nvPr/>
      </p:nvGrpSpPr>
      <p:grpSpPr>
        <a:xfrm>
          <a:off x="0" y="0"/>
          <a:ext cx="0" cy="0"/>
          <a:chOff x="0" y="0"/>
          <a:chExt cx="0" cy="0"/>
        </a:xfrm>
      </p:grpSpPr>
      <p:sp>
        <p:nvSpPr>
          <p:cNvPr id="4511" name="Google Shape;4511;p47"/>
          <p:cNvSpPr txBox="1"/>
          <p:nvPr>
            <p:ph type="title"/>
          </p:nvPr>
        </p:nvSpPr>
        <p:spPr>
          <a:xfrm>
            <a:off x="4463450" y="1732314"/>
            <a:ext cx="38121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7"/>
          <p:cNvSpPr txBox="1"/>
          <p:nvPr>
            <p:ph idx="1" type="subTitle"/>
          </p:nvPr>
        </p:nvSpPr>
        <p:spPr>
          <a:xfrm>
            <a:off x="4463450" y="2497400"/>
            <a:ext cx="3812100" cy="119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13" name="Google Shape;4513;p47"/>
          <p:cNvPicPr preferRelativeResize="0"/>
          <p:nvPr/>
        </p:nvPicPr>
        <p:blipFill>
          <a:blip r:embed="rId3">
            <a:alphaModFix/>
          </a:blip>
          <a:stretch>
            <a:fillRect/>
          </a:stretch>
        </p:blipFill>
        <p:spPr>
          <a:xfrm>
            <a:off x="84875" y="88000"/>
            <a:ext cx="9144000" cy="4749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7" name="Shape 4517"/>
        <p:cNvGrpSpPr/>
        <p:nvPr/>
      </p:nvGrpSpPr>
      <p:grpSpPr>
        <a:xfrm>
          <a:off x="0" y="0"/>
          <a:ext cx="0" cy="0"/>
          <a:chOff x="0" y="0"/>
          <a:chExt cx="0" cy="0"/>
        </a:xfrm>
      </p:grpSpPr>
      <p:pic>
        <p:nvPicPr>
          <p:cNvPr id="4518" name="Google Shape;4518;p48"/>
          <p:cNvPicPr preferRelativeResize="0"/>
          <p:nvPr/>
        </p:nvPicPr>
        <p:blipFill>
          <a:blip r:embed="rId3">
            <a:alphaModFix/>
          </a:blip>
          <a:stretch>
            <a:fillRect/>
          </a:stretch>
        </p:blipFill>
        <p:spPr>
          <a:xfrm>
            <a:off x="152400" y="152400"/>
            <a:ext cx="9144000" cy="47491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7" name="Shape 4337"/>
        <p:cNvGrpSpPr/>
        <p:nvPr/>
      </p:nvGrpSpPr>
      <p:grpSpPr>
        <a:xfrm>
          <a:off x="0" y="0"/>
          <a:ext cx="0" cy="0"/>
          <a:chOff x="0" y="0"/>
          <a:chExt cx="0" cy="0"/>
        </a:xfrm>
      </p:grpSpPr>
      <p:sp>
        <p:nvSpPr>
          <p:cNvPr id="4338" name="Google Shape;433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339" name="Google Shape;4339;p31"/>
          <p:cNvSpPr txBox="1"/>
          <p:nvPr>
            <p:ph idx="2" type="title"/>
          </p:nvPr>
        </p:nvSpPr>
        <p:spPr>
          <a:xfrm>
            <a:off x="1601409" y="1318225"/>
            <a:ext cx="2970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340" name="Google Shape;4340;p31"/>
          <p:cNvSpPr txBox="1"/>
          <p:nvPr>
            <p:ph idx="1" type="subTitle"/>
          </p:nvPr>
        </p:nvSpPr>
        <p:spPr>
          <a:xfrm>
            <a:off x="1601413" y="1631875"/>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a:t>
            </a:r>
            <a:r>
              <a:rPr lang="en"/>
              <a:t>overview of smart home applications </a:t>
            </a:r>
            <a:endParaRPr/>
          </a:p>
        </p:txBody>
      </p:sp>
      <p:sp>
        <p:nvSpPr>
          <p:cNvPr id="4341" name="Google Shape;4341;p31"/>
          <p:cNvSpPr txBox="1"/>
          <p:nvPr>
            <p:ph idx="3" type="title"/>
          </p:nvPr>
        </p:nvSpPr>
        <p:spPr>
          <a:xfrm>
            <a:off x="1601250" y="3553850"/>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a:t>
            </a:r>
            <a:endParaRPr/>
          </a:p>
        </p:txBody>
      </p:sp>
      <p:sp>
        <p:nvSpPr>
          <p:cNvPr id="4342" name="Google Shape;4342;p31"/>
          <p:cNvSpPr txBox="1"/>
          <p:nvPr>
            <p:ph idx="4" type="subTitle"/>
          </p:nvPr>
        </p:nvSpPr>
        <p:spPr>
          <a:xfrm>
            <a:off x="1601263" y="3867500"/>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our project design</a:t>
            </a:r>
            <a:endParaRPr/>
          </a:p>
        </p:txBody>
      </p:sp>
      <p:sp>
        <p:nvSpPr>
          <p:cNvPr id="4343" name="Google Shape;4343;p31"/>
          <p:cNvSpPr txBox="1"/>
          <p:nvPr>
            <p:ph idx="5" type="title"/>
          </p:nvPr>
        </p:nvSpPr>
        <p:spPr>
          <a:xfrm>
            <a:off x="1601444" y="2436025"/>
            <a:ext cx="3434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4344" name="Google Shape;4344;p31"/>
          <p:cNvSpPr txBox="1"/>
          <p:nvPr>
            <p:ph idx="6" type="subTitle"/>
          </p:nvPr>
        </p:nvSpPr>
        <p:spPr>
          <a:xfrm>
            <a:off x="1601413" y="2749675"/>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Home Device Applications in real life</a:t>
            </a:r>
            <a:endParaRPr/>
          </a:p>
        </p:txBody>
      </p:sp>
      <p:sp>
        <p:nvSpPr>
          <p:cNvPr id="4345" name="Google Shape;4345;p31"/>
          <p:cNvSpPr txBox="1"/>
          <p:nvPr>
            <p:ph idx="7" type="title"/>
          </p:nvPr>
        </p:nvSpPr>
        <p:spPr>
          <a:xfrm>
            <a:off x="5750098" y="1337025"/>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4346" name="Google Shape;4346;p31"/>
          <p:cNvSpPr txBox="1"/>
          <p:nvPr>
            <p:ph idx="8" type="subTitle"/>
          </p:nvPr>
        </p:nvSpPr>
        <p:spPr>
          <a:xfrm>
            <a:off x="5750100" y="1655580"/>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Details</a:t>
            </a:r>
            <a:endParaRPr/>
          </a:p>
        </p:txBody>
      </p:sp>
      <p:sp>
        <p:nvSpPr>
          <p:cNvPr id="4347" name="Google Shape;4347;p31"/>
          <p:cNvSpPr txBox="1"/>
          <p:nvPr>
            <p:ph idx="9" type="title"/>
          </p:nvPr>
        </p:nvSpPr>
        <p:spPr>
          <a:xfrm>
            <a:off x="767250" y="14812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48" name="Google Shape;4348;p31"/>
          <p:cNvSpPr txBox="1"/>
          <p:nvPr>
            <p:ph idx="13" type="title"/>
          </p:nvPr>
        </p:nvSpPr>
        <p:spPr>
          <a:xfrm>
            <a:off x="767250" y="3716900"/>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49" name="Google Shape;4349;p31"/>
          <p:cNvSpPr txBox="1"/>
          <p:nvPr>
            <p:ph idx="14" type="title"/>
          </p:nvPr>
        </p:nvSpPr>
        <p:spPr>
          <a:xfrm>
            <a:off x="767250" y="25990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350" name="Google Shape;4350;p31"/>
          <p:cNvSpPr txBox="1"/>
          <p:nvPr>
            <p:ph idx="15" type="title"/>
          </p:nvPr>
        </p:nvSpPr>
        <p:spPr>
          <a:xfrm>
            <a:off x="4916088" y="1500063"/>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351" name="Google Shape;4351;p31"/>
          <p:cNvSpPr txBox="1"/>
          <p:nvPr>
            <p:ph idx="16" type="title"/>
          </p:nvPr>
        </p:nvSpPr>
        <p:spPr>
          <a:xfrm>
            <a:off x="5750098" y="3553850"/>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352" name="Google Shape;4352;p31"/>
          <p:cNvSpPr txBox="1"/>
          <p:nvPr>
            <p:ph idx="17" type="subTitle"/>
          </p:nvPr>
        </p:nvSpPr>
        <p:spPr>
          <a:xfrm>
            <a:off x="5750100" y="3867500"/>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extensions of the projects</a:t>
            </a:r>
            <a:endParaRPr/>
          </a:p>
        </p:txBody>
      </p:sp>
      <p:sp>
        <p:nvSpPr>
          <p:cNvPr id="4353" name="Google Shape;4353;p31"/>
          <p:cNvSpPr txBox="1"/>
          <p:nvPr>
            <p:ph idx="18" type="title"/>
          </p:nvPr>
        </p:nvSpPr>
        <p:spPr>
          <a:xfrm>
            <a:off x="5750237" y="2436032"/>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354" name="Google Shape;4354;p31"/>
          <p:cNvSpPr txBox="1"/>
          <p:nvPr>
            <p:ph idx="19" type="subTitle"/>
          </p:nvPr>
        </p:nvSpPr>
        <p:spPr>
          <a:xfrm>
            <a:off x="5750250" y="2749675"/>
            <a:ext cx="2626500" cy="6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and data collection</a:t>
            </a:r>
            <a:endParaRPr/>
          </a:p>
        </p:txBody>
      </p:sp>
      <p:sp>
        <p:nvSpPr>
          <p:cNvPr id="4355" name="Google Shape;4355;p31"/>
          <p:cNvSpPr txBox="1"/>
          <p:nvPr>
            <p:ph idx="20" type="title"/>
          </p:nvPr>
        </p:nvSpPr>
        <p:spPr>
          <a:xfrm>
            <a:off x="4916088" y="3716900"/>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356" name="Google Shape;4356;p31"/>
          <p:cNvSpPr txBox="1"/>
          <p:nvPr>
            <p:ph idx="21" type="title"/>
          </p:nvPr>
        </p:nvSpPr>
        <p:spPr>
          <a:xfrm>
            <a:off x="4916088" y="25990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sp>
        <p:nvSpPr>
          <p:cNvPr id="4523" name="Google Shape;4523;p49"/>
          <p:cNvSpPr txBox="1"/>
          <p:nvPr>
            <p:ph type="title"/>
          </p:nvPr>
        </p:nvSpPr>
        <p:spPr>
          <a:xfrm>
            <a:off x="392225" y="1474800"/>
            <a:ext cx="7970100" cy="21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We measured the energy consumed by the system with Telnet, we read the values one by one and sent them to Xmgrace for </a:t>
            </a:r>
            <a:r>
              <a:rPr lang="en" sz="2600"/>
              <a:t>graphing</a:t>
            </a:r>
            <a:r>
              <a:rPr lang="en" sz="2600"/>
              <a:t> it. We update the graph every time a new value is read from telnet</a:t>
            </a:r>
            <a:endParaRPr sz="2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pic>
        <p:nvPicPr>
          <p:cNvPr id="4528" name="Google Shape;4528;p50"/>
          <p:cNvPicPr preferRelativeResize="0"/>
          <p:nvPr/>
        </p:nvPicPr>
        <p:blipFill rotWithShape="1">
          <a:blip r:embed="rId3">
            <a:alphaModFix/>
          </a:blip>
          <a:srcRect b="15990" l="10286" r="7482" t="16823"/>
          <a:stretch/>
        </p:blipFill>
        <p:spPr>
          <a:xfrm>
            <a:off x="4485750" y="34325"/>
            <a:ext cx="4658250" cy="5074852"/>
          </a:xfrm>
          <a:prstGeom prst="rect">
            <a:avLst/>
          </a:prstGeom>
          <a:noFill/>
          <a:ln>
            <a:noFill/>
          </a:ln>
        </p:spPr>
      </p:pic>
      <p:pic>
        <p:nvPicPr>
          <p:cNvPr id="4529" name="Google Shape;4529;p50"/>
          <p:cNvPicPr preferRelativeResize="0"/>
          <p:nvPr/>
        </p:nvPicPr>
        <p:blipFill>
          <a:blip r:embed="rId4">
            <a:alphaModFix/>
          </a:blip>
          <a:stretch>
            <a:fillRect/>
          </a:stretch>
        </p:blipFill>
        <p:spPr>
          <a:xfrm>
            <a:off x="52805" y="34325"/>
            <a:ext cx="4280546" cy="507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3" name="Shape 4533"/>
        <p:cNvGrpSpPr/>
        <p:nvPr/>
      </p:nvGrpSpPr>
      <p:grpSpPr>
        <a:xfrm>
          <a:off x="0" y="0"/>
          <a:ext cx="0" cy="0"/>
          <a:chOff x="0" y="0"/>
          <a:chExt cx="0" cy="0"/>
        </a:xfrm>
      </p:grpSpPr>
      <p:sp>
        <p:nvSpPr>
          <p:cNvPr id="4534" name="Google Shape;4534;p51"/>
          <p:cNvSpPr txBox="1"/>
          <p:nvPr>
            <p:ph type="title"/>
          </p:nvPr>
        </p:nvSpPr>
        <p:spPr>
          <a:xfrm>
            <a:off x="417150" y="1463775"/>
            <a:ext cx="8309700" cy="303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ABeeZee"/>
                <a:ea typeface="ABeeZee"/>
                <a:cs typeface="ABeeZee"/>
                <a:sym typeface="ABeeZee"/>
              </a:rPr>
              <a:t>For measuring the energy consumed by individual components we measured the initial total energy consumed by the program, and then disconnected the components one by one, measured the energy and subtracted from the total</a:t>
            </a:r>
            <a:endParaRPr sz="2300">
              <a:latin typeface="ABeeZee"/>
              <a:ea typeface="ABeeZee"/>
              <a:cs typeface="ABeeZee"/>
              <a:sym typeface="ABeeZe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Energy Consumption</a:t>
            </a:r>
            <a:endParaRPr/>
          </a:p>
        </p:txBody>
      </p:sp>
      <p:sp>
        <p:nvSpPr>
          <p:cNvPr id="4540" name="Google Shape;4540;p52"/>
          <p:cNvSpPr txBox="1"/>
          <p:nvPr>
            <p:ph idx="6" type="subTitle"/>
          </p:nvPr>
        </p:nvSpPr>
        <p:spPr>
          <a:xfrm>
            <a:off x="3569738" y="3715675"/>
            <a:ext cx="21990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34mW</a:t>
            </a:r>
            <a:endParaRPr/>
          </a:p>
          <a:p>
            <a:pPr indent="0" lvl="0" marL="0" rtl="0" algn="ctr">
              <a:spcBef>
                <a:spcPts val="0"/>
              </a:spcBef>
              <a:spcAft>
                <a:spcPts val="0"/>
              </a:spcAft>
              <a:buNone/>
            </a:pPr>
            <a:r>
              <a:t/>
            </a:r>
            <a:endParaRPr/>
          </a:p>
        </p:txBody>
      </p:sp>
      <p:sp>
        <p:nvSpPr>
          <p:cNvPr id="4541" name="Google Shape;4541;p52"/>
          <p:cNvSpPr txBox="1"/>
          <p:nvPr>
            <p:ph idx="2" type="title"/>
          </p:nvPr>
        </p:nvSpPr>
        <p:spPr>
          <a:xfrm>
            <a:off x="3484813" y="1842850"/>
            <a:ext cx="219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a:t>
            </a:r>
            <a:endParaRPr/>
          </a:p>
        </p:txBody>
      </p:sp>
      <p:sp>
        <p:nvSpPr>
          <p:cNvPr id="4542" name="Google Shape;4542;p52"/>
          <p:cNvSpPr txBox="1"/>
          <p:nvPr>
            <p:ph idx="1" type="subTitle"/>
          </p:nvPr>
        </p:nvSpPr>
        <p:spPr>
          <a:xfrm>
            <a:off x="3484813" y="2299875"/>
            <a:ext cx="21990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156mW</a:t>
            </a:r>
            <a:endParaRPr/>
          </a:p>
        </p:txBody>
      </p:sp>
      <p:sp>
        <p:nvSpPr>
          <p:cNvPr id="4543" name="Google Shape;4543;p52"/>
          <p:cNvSpPr txBox="1"/>
          <p:nvPr>
            <p:ph idx="3" type="title"/>
          </p:nvPr>
        </p:nvSpPr>
        <p:spPr>
          <a:xfrm>
            <a:off x="6285292" y="1842850"/>
            <a:ext cx="21387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Gas Sensor</a:t>
            </a:r>
            <a:endParaRPr/>
          </a:p>
        </p:txBody>
      </p:sp>
      <p:sp>
        <p:nvSpPr>
          <p:cNvPr id="4544" name="Google Shape;4544;p52"/>
          <p:cNvSpPr txBox="1"/>
          <p:nvPr>
            <p:ph idx="4" type="subTitle"/>
          </p:nvPr>
        </p:nvSpPr>
        <p:spPr>
          <a:xfrm>
            <a:off x="6285312" y="2299875"/>
            <a:ext cx="21387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66mW</a:t>
            </a:r>
            <a:endParaRPr/>
          </a:p>
        </p:txBody>
      </p:sp>
      <p:sp>
        <p:nvSpPr>
          <p:cNvPr id="4545" name="Google Shape;4545;p52"/>
          <p:cNvSpPr txBox="1"/>
          <p:nvPr>
            <p:ph idx="5" type="title"/>
          </p:nvPr>
        </p:nvSpPr>
        <p:spPr>
          <a:xfrm>
            <a:off x="3569738" y="3258650"/>
            <a:ext cx="219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Ultrasound</a:t>
            </a:r>
            <a:endParaRPr/>
          </a:p>
        </p:txBody>
      </p:sp>
      <p:sp>
        <p:nvSpPr>
          <p:cNvPr id="4546" name="Google Shape;4546;p52"/>
          <p:cNvSpPr txBox="1"/>
          <p:nvPr>
            <p:ph idx="7" type="title"/>
          </p:nvPr>
        </p:nvSpPr>
        <p:spPr>
          <a:xfrm>
            <a:off x="6370192" y="3258650"/>
            <a:ext cx="21387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Total </a:t>
            </a:r>
            <a:r>
              <a:rPr lang="en" sz="1000"/>
              <a:t>(when both the python program and c program are executed)</a:t>
            </a:r>
            <a:endParaRPr sz="1000"/>
          </a:p>
        </p:txBody>
      </p:sp>
      <p:sp>
        <p:nvSpPr>
          <p:cNvPr id="4547" name="Google Shape;4547;p52"/>
          <p:cNvSpPr txBox="1"/>
          <p:nvPr>
            <p:ph idx="8" type="subTitle"/>
          </p:nvPr>
        </p:nvSpPr>
        <p:spPr>
          <a:xfrm>
            <a:off x="6370212" y="4079725"/>
            <a:ext cx="21387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878mW</a:t>
            </a:r>
            <a:endParaRPr/>
          </a:p>
        </p:txBody>
      </p:sp>
      <p:sp>
        <p:nvSpPr>
          <p:cNvPr id="4548" name="Google Shape;4548;p52"/>
          <p:cNvSpPr txBox="1"/>
          <p:nvPr>
            <p:ph idx="6" type="subTitle"/>
          </p:nvPr>
        </p:nvSpPr>
        <p:spPr>
          <a:xfrm>
            <a:off x="1260113" y="3715675"/>
            <a:ext cx="21990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7mW</a:t>
            </a:r>
            <a:endParaRPr/>
          </a:p>
        </p:txBody>
      </p:sp>
      <p:sp>
        <p:nvSpPr>
          <p:cNvPr id="4549" name="Google Shape;4549;p52"/>
          <p:cNvSpPr txBox="1"/>
          <p:nvPr>
            <p:ph idx="2" type="title"/>
          </p:nvPr>
        </p:nvSpPr>
        <p:spPr>
          <a:xfrm>
            <a:off x="1175188" y="1842850"/>
            <a:ext cx="219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LCD</a:t>
            </a:r>
            <a:endParaRPr/>
          </a:p>
        </p:txBody>
      </p:sp>
      <p:sp>
        <p:nvSpPr>
          <p:cNvPr id="4550" name="Google Shape;4550;p52"/>
          <p:cNvSpPr txBox="1"/>
          <p:nvPr>
            <p:ph idx="1" type="subTitle"/>
          </p:nvPr>
        </p:nvSpPr>
        <p:spPr>
          <a:xfrm>
            <a:off x="1175188" y="2299875"/>
            <a:ext cx="21990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359mW</a:t>
            </a:r>
            <a:endParaRPr/>
          </a:p>
        </p:txBody>
      </p:sp>
      <p:sp>
        <p:nvSpPr>
          <p:cNvPr id="4551" name="Google Shape;4551;p52"/>
          <p:cNvSpPr txBox="1"/>
          <p:nvPr>
            <p:ph idx="5" type="title"/>
          </p:nvPr>
        </p:nvSpPr>
        <p:spPr>
          <a:xfrm>
            <a:off x="1260113" y="3258650"/>
            <a:ext cx="21990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Barometer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5" name="Shape 4555"/>
        <p:cNvGrpSpPr/>
        <p:nvPr/>
      </p:nvGrpSpPr>
      <p:grpSpPr>
        <a:xfrm>
          <a:off x="0" y="0"/>
          <a:ext cx="0" cy="0"/>
          <a:chOff x="0" y="0"/>
          <a:chExt cx="0" cy="0"/>
        </a:xfrm>
      </p:grpSpPr>
      <p:pic>
        <p:nvPicPr>
          <p:cNvPr id="4556" name="Google Shape;4556;p53"/>
          <p:cNvPicPr preferRelativeResize="0"/>
          <p:nvPr/>
        </p:nvPicPr>
        <p:blipFill>
          <a:blip r:embed="rId3">
            <a:alphaModFix/>
          </a:blip>
          <a:stretch>
            <a:fillRect/>
          </a:stretch>
        </p:blipFill>
        <p:spPr>
          <a:xfrm>
            <a:off x="939325" y="350650"/>
            <a:ext cx="7313976" cy="4792851"/>
          </a:xfrm>
          <a:prstGeom prst="rect">
            <a:avLst/>
          </a:prstGeom>
          <a:noFill/>
          <a:ln>
            <a:noFill/>
          </a:ln>
        </p:spPr>
      </p:pic>
      <p:sp>
        <p:nvSpPr>
          <p:cNvPr id="4557" name="Google Shape;4557;p53"/>
          <p:cNvSpPr txBox="1"/>
          <p:nvPr/>
        </p:nvSpPr>
        <p:spPr>
          <a:xfrm>
            <a:off x="6045175" y="350650"/>
            <a:ext cx="1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ABeeZee"/>
                <a:ea typeface="ABeeZee"/>
                <a:cs typeface="ABeeZee"/>
                <a:sym typeface="ABeeZee"/>
              </a:rPr>
              <a:t>4</a:t>
            </a:r>
            <a:endParaRPr>
              <a:solidFill>
                <a:schemeClr val="dk2"/>
              </a:solidFill>
              <a:latin typeface="ABeeZee"/>
              <a:ea typeface="ABeeZee"/>
              <a:cs typeface="ABeeZee"/>
              <a:sym typeface="ABeeZe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54"/>
          <p:cNvSpPr txBox="1"/>
          <p:nvPr>
            <p:ph type="title"/>
          </p:nvPr>
        </p:nvSpPr>
        <p:spPr>
          <a:xfrm>
            <a:off x="-1004050" y="179725"/>
            <a:ext cx="9827400" cy="74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Future Development of the Project</a:t>
            </a:r>
            <a:endParaRPr sz="3600"/>
          </a:p>
        </p:txBody>
      </p:sp>
      <p:sp>
        <p:nvSpPr>
          <p:cNvPr id="4563" name="Google Shape;4563;p54"/>
          <p:cNvSpPr txBox="1"/>
          <p:nvPr>
            <p:ph idx="1" type="subTitle"/>
          </p:nvPr>
        </p:nvSpPr>
        <p:spPr>
          <a:xfrm>
            <a:off x="812200" y="992400"/>
            <a:ext cx="3790500" cy="3158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t>
            </a:r>
            <a:r>
              <a:rPr lang="en"/>
              <a:t>Energy Efficiency Monitoring</a:t>
            </a:r>
            <a:endParaRPr/>
          </a:p>
          <a:p>
            <a:pPr indent="0" lvl="0" marL="0" rtl="0" algn="just">
              <a:spcBef>
                <a:spcPts val="1600"/>
              </a:spcBef>
              <a:spcAft>
                <a:spcPts val="0"/>
              </a:spcAft>
              <a:buNone/>
            </a:pPr>
            <a:r>
              <a:rPr lang="en"/>
              <a:t>-Air Quality Monitoring and Control</a:t>
            </a:r>
            <a:endParaRPr/>
          </a:p>
          <a:p>
            <a:pPr indent="0" lvl="0" marL="0" rtl="0" algn="just">
              <a:spcBef>
                <a:spcPts val="1600"/>
              </a:spcBef>
              <a:spcAft>
                <a:spcPts val="0"/>
              </a:spcAft>
              <a:buNone/>
            </a:pPr>
            <a:r>
              <a:rPr lang="en"/>
              <a:t>-Integration with Personal Digital Assistant</a:t>
            </a:r>
            <a:endParaRPr/>
          </a:p>
          <a:p>
            <a:pPr indent="0" lvl="0" marL="0" rtl="0" algn="just">
              <a:spcBef>
                <a:spcPts val="1600"/>
              </a:spcBef>
              <a:spcAft>
                <a:spcPts val="0"/>
              </a:spcAft>
              <a:buNone/>
            </a:pPr>
            <a:r>
              <a:rPr lang="en"/>
              <a:t>-Security System</a:t>
            </a:r>
            <a:endParaRPr/>
          </a:p>
          <a:p>
            <a:pPr indent="0" lvl="0" marL="0" rtl="0" algn="just">
              <a:spcBef>
                <a:spcPts val="1600"/>
              </a:spcBef>
              <a:spcAft>
                <a:spcPts val="0"/>
              </a:spcAft>
              <a:buNone/>
            </a:pPr>
            <a:r>
              <a:rPr lang="en"/>
              <a:t>-Machine Learning and Predictive Analytics</a:t>
            </a:r>
            <a:endParaRPr/>
          </a:p>
          <a:p>
            <a:pPr indent="0" lvl="0" marL="0" rtl="0" algn="just">
              <a:spcBef>
                <a:spcPts val="1600"/>
              </a:spcBef>
              <a:spcAft>
                <a:spcPts val="0"/>
              </a:spcAft>
              <a:buNone/>
            </a:pPr>
            <a:r>
              <a:rPr lang="en"/>
              <a:t>-Expand Sensor Network</a:t>
            </a:r>
            <a:endParaRPr/>
          </a:p>
          <a:p>
            <a:pPr indent="0" lvl="0" marL="0" rtl="0" algn="just">
              <a:spcBef>
                <a:spcPts val="1600"/>
              </a:spcBef>
              <a:spcAft>
                <a:spcPts val="1600"/>
              </a:spcAft>
              <a:buNone/>
            </a:pPr>
            <a:r>
              <a:t/>
            </a:r>
            <a:endParaRPr/>
          </a:p>
        </p:txBody>
      </p:sp>
      <p:pic>
        <p:nvPicPr>
          <p:cNvPr id="4564" name="Google Shape;4564;p54"/>
          <p:cNvPicPr preferRelativeResize="0"/>
          <p:nvPr/>
        </p:nvPicPr>
        <p:blipFill rotWithShape="1">
          <a:blip r:embed="rId3">
            <a:alphaModFix/>
          </a:blip>
          <a:srcRect b="0" l="16638" r="16645" t="0"/>
          <a:stretch/>
        </p:blipFill>
        <p:spPr>
          <a:xfrm>
            <a:off x="5466188" y="1288362"/>
            <a:ext cx="2569200" cy="2566800"/>
          </a:xfrm>
          <a:prstGeom prst="ellipse">
            <a:avLst/>
          </a:prstGeom>
          <a:noFill/>
          <a:ln>
            <a:noFill/>
          </a:ln>
        </p:spPr>
      </p:pic>
      <p:sp>
        <p:nvSpPr>
          <p:cNvPr id="4565" name="Google Shape;4565;p54"/>
          <p:cNvSpPr/>
          <p:nvPr/>
        </p:nvSpPr>
        <p:spPr>
          <a:xfrm>
            <a:off x="5306588" y="1127550"/>
            <a:ext cx="2888400" cy="28884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sp>
        <p:nvSpPr>
          <p:cNvPr id="4570" name="Google Shape;4570;p55"/>
          <p:cNvSpPr txBox="1"/>
          <p:nvPr>
            <p:ph type="title"/>
          </p:nvPr>
        </p:nvSpPr>
        <p:spPr>
          <a:xfrm>
            <a:off x="1535399" y="319300"/>
            <a:ext cx="60732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700"/>
              <a:t>Energy Efficiency Monitoring</a:t>
            </a:r>
            <a:endParaRPr b="1" sz="2700"/>
          </a:p>
          <a:p>
            <a:pPr indent="0" lvl="0" marL="0" rtl="0" algn="r">
              <a:spcBef>
                <a:spcPts val="1600"/>
              </a:spcBef>
              <a:spcAft>
                <a:spcPts val="0"/>
              </a:spcAft>
              <a:buNone/>
            </a:pPr>
            <a:r>
              <a:t/>
            </a:r>
            <a:endParaRPr/>
          </a:p>
        </p:txBody>
      </p:sp>
      <p:sp>
        <p:nvSpPr>
          <p:cNvPr id="4571" name="Google Shape;4571;p55"/>
          <p:cNvSpPr txBox="1"/>
          <p:nvPr>
            <p:ph idx="1" type="subTitle"/>
          </p:nvPr>
        </p:nvSpPr>
        <p:spPr>
          <a:xfrm>
            <a:off x="2676750" y="980150"/>
            <a:ext cx="37905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Optimizing Home Energy Consumption Using IoT</a:t>
            </a:r>
            <a:endParaRPr/>
          </a:p>
        </p:txBody>
      </p:sp>
      <p:sp>
        <p:nvSpPr>
          <p:cNvPr id="4572" name="Google Shape;4572;p55"/>
          <p:cNvSpPr txBox="1"/>
          <p:nvPr/>
        </p:nvSpPr>
        <p:spPr>
          <a:xfrm>
            <a:off x="282700" y="1878625"/>
            <a:ext cx="4523400" cy="2801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700">
                <a:latin typeface="ABeeZee"/>
                <a:ea typeface="ABeeZee"/>
                <a:cs typeface="ABeeZee"/>
                <a:sym typeface="ABeeZee"/>
              </a:rPr>
              <a:t>-Utilize light and temperature sensors to adjust home's heating and lighting system.</a:t>
            </a:r>
            <a:endParaRPr sz="1700">
              <a:latin typeface="ABeeZee"/>
              <a:ea typeface="ABeeZee"/>
              <a:cs typeface="ABeeZee"/>
              <a:sym typeface="ABeeZee"/>
            </a:endParaRPr>
          </a:p>
          <a:p>
            <a:pPr indent="0" lvl="0" marL="0" rtl="0" algn="just">
              <a:spcBef>
                <a:spcPts val="0"/>
              </a:spcBef>
              <a:spcAft>
                <a:spcPts val="0"/>
              </a:spcAft>
              <a:buNone/>
            </a:pPr>
            <a:r>
              <a:rPr lang="en" sz="1700">
                <a:latin typeface="ABeeZee"/>
                <a:ea typeface="ABeeZee"/>
                <a:cs typeface="ABeeZee"/>
                <a:sym typeface="ABeeZee"/>
              </a:rPr>
              <a:t>-Monitor energy usage patterns for identifying inefficiencies and eliminating waste.</a:t>
            </a:r>
            <a:endParaRPr sz="1700">
              <a:latin typeface="ABeeZee"/>
              <a:ea typeface="ABeeZee"/>
              <a:cs typeface="ABeeZee"/>
              <a:sym typeface="ABeeZee"/>
            </a:endParaRPr>
          </a:p>
          <a:p>
            <a:pPr indent="0" lvl="0" marL="0" rtl="0" algn="just">
              <a:spcBef>
                <a:spcPts val="0"/>
              </a:spcBef>
              <a:spcAft>
                <a:spcPts val="0"/>
              </a:spcAft>
              <a:buNone/>
            </a:pPr>
            <a:r>
              <a:rPr lang="en" sz="1700">
                <a:latin typeface="ABeeZee"/>
                <a:ea typeface="ABeeZee"/>
                <a:cs typeface="ABeeZee"/>
                <a:sym typeface="ABeeZee"/>
              </a:rPr>
              <a:t>-Automated adjustments for optimal energy consumption, based on sensor data.</a:t>
            </a:r>
            <a:endParaRPr sz="1700">
              <a:latin typeface="ABeeZee"/>
              <a:ea typeface="ABeeZee"/>
              <a:cs typeface="ABeeZee"/>
              <a:sym typeface="ABeeZee"/>
            </a:endParaRPr>
          </a:p>
          <a:p>
            <a:pPr indent="0" lvl="0" marL="0" rtl="0" algn="just">
              <a:spcBef>
                <a:spcPts val="0"/>
              </a:spcBef>
              <a:spcAft>
                <a:spcPts val="0"/>
              </a:spcAft>
              <a:buNone/>
            </a:pPr>
            <a:r>
              <a:t/>
            </a:r>
            <a:endParaRPr sz="1700">
              <a:latin typeface="ABeeZee"/>
              <a:ea typeface="ABeeZee"/>
              <a:cs typeface="ABeeZee"/>
              <a:sym typeface="ABeeZee"/>
            </a:endParaRPr>
          </a:p>
        </p:txBody>
      </p:sp>
      <p:pic>
        <p:nvPicPr>
          <p:cNvPr id="4573" name="Google Shape;4573;p55"/>
          <p:cNvPicPr preferRelativeResize="0"/>
          <p:nvPr/>
        </p:nvPicPr>
        <p:blipFill>
          <a:blip r:embed="rId3">
            <a:alphaModFix/>
          </a:blip>
          <a:stretch>
            <a:fillRect/>
          </a:stretch>
        </p:blipFill>
        <p:spPr>
          <a:xfrm>
            <a:off x="5240775" y="1823925"/>
            <a:ext cx="3511076" cy="3061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7" name="Shape 4577"/>
        <p:cNvGrpSpPr/>
        <p:nvPr/>
      </p:nvGrpSpPr>
      <p:grpSpPr>
        <a:xfrm>
          <a:off x="0" y="0"/>
          <a:ext cx="0" cy="0"/>
          <a:chOff x="0" y="0"/>
          <a:chExt cx="0" cy="0"/>
        </a:xfrm>
      </p:grpSpPr>
      <p:sp>
        <p:nvSpPr>
          <p:cNvPr id="4578" name="Google Shape;4578;p56"/>
          <p:cNvSpPr txBox="1"/>
          <p:nvPr>
            <p:ph type="title"/>
          </p:nvPr>
        </p:nvSpPr>
        <p:spPr>
          <a:xfrm>
            <a:off x="830425" y="191150"/>
            <a:ext cx="76326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Air Quality Monitoring and Control</a:t>
            </a:r>
            <a:endParaRPr sz="3000"/>
          </a:p>
        </p:txBody>
      </p:sp>
      <p:sp>
        <p:nvSpPr>
          <p:cNvPr id="4579" name="Google Shape;4579;p56"/>
          <p:cNvSpPr txBox="1"/>
          <p:nvPr>
            <p:ph idx="1" type="subTitle"/>
          </p:nvPr>
        </p:nvSpPr>
        <p:spPr>
          <a:xfrm>
            <a:off x="3128050" y="888950"/>
            <a:ext cx="2742300" cy="69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Ensuring a Healthier Home Environment</a:t>
            </a:r>
            <a:endParaRPr/>
          </a:p>
        </p:txBody>
      </p:sp>
      <p:sp>
        <p:nvSpPr>
          <p:cNvPr id="4580" name="Google Shape;4580;p56"/>
          <p:cNvSpPr txBox="1"/>
          <p:nvPr/>
        </p:nvSpPr>
        <p:spPr>
          <a:xfrm>
            <a:off x="237125" y="2106625"/>
            <a:ext cx="3593100" cy="226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500">
                <a:latin typeface="ABeeZee"/>
                <a:ea typeface="ABeeZee"/>
                <a:cs typeface="ABeeZee"/>
                <a:sym typeface="ABeeZee"/>
              </a:rPr>
              <a:t>-Deploy gas sensor, barometer, and humidity sensor to monitor air quality.</a:t>
            </a:r>
            <a:endParaRPr sz="1500">
              <a:latin typeface="ABeeZee"/>
              <a:ea typeface="ABeeZee"/>
              <a:cs typeface="ABeeZee"/>
              <a:sym typeface="ABeeZee"/>
            </a:endParaRPr>
          </a:p>
          <a:p>
            <a:pPr indent="0" lvl="0" marL="0" rtl="0" algn="just">
              <a:spcBef>
                <a:spcPts val="0"/>
              </a:spcBef>
              <a:spcAft>
                <a:spcPts val="0"/>
              </a:spcAft>
              <a:buNone/>
            </a:pPr>
            <a:r>
              <a:rPr lang="en" sz="1500">
                <a:latin typeface="ABeeZee"/>
                <a:ea typeface="ABeeZee"/>
                <a:cs typeface="ABeeZee"/>
                <a:sym typeface="ABeeZee"/>
              </a:rPr>
              <a:t>-Alert system for when air quality drops (high CO2 levels, low humidity).</a:t>
            </a:r>
            <a:endParaRPr sz="1500">
              <a:latin typeface="ABeeZee"/>
              <a:ea typeface="ABeeZee"/>
              <a:cs typeface="ABeeZee"/>
              <a:sym typeface="ABeeZee"/>
            </a:endParaRPr>
          </a:p>
          <a:p>
            <a:pPr indent="0" lvl="0" marL="0" rtl="0" algn="just">
              <a:spcBef>
                <a:spcPts val="0"/>
              </a:spcBef>
              <a:spcAft>
                <a:spcPts val="0"/>
              </a:spcAft>
              <a:buNone/>
            </a:pPr>
            <a:r>
              <a:rPr lang="en" sz="1500">
                <a:latin typeface="ABeeZee"/>
                <a:ea typeface="ABeeZee"/>
                <a:cs typeface="ABeeZee"/>
                <a:sym typeface="ABeeZee"/>
              </a:rPr>
              <a:t>-Automated control of IoT devices like air purifiers or humidifiers for air quality improvement.</a:t>
            </a:r>
            <a:endParaRPr sz="1500">
              <a:latin typeface="ABeeZee"/>
              <a:ea typeface="ABeeZee"/>
              <a:cs typeface="ABeeZee"/>
              <a:sym typeface="ABeeZee"/>
            </a:endParaRPr>
          </a:p>
          <a:p>
            <a:pPr indent="0" lvl="0" marL="0" rtl="0" algn="just">
              <a:spcBef>
                <a:spcPts val="0"/>
              </a:spcBef>
              <a:spcAft>
                <a:spcPts val="0"/>
              </a:spcAft>
              <a:buNone/>
            </a:pPr>
            <a:r>
              <a:t/>
            </a:r>
            <a:endParaRPr sz="1500">
              <a:latin typeface="ABeeZee"/>
              <a:ea typeface="ABeeZee"/>
              <a:cs typeface="ABeeZee"/>
              <a:sym typeface="ABeeZee"/>
            </a:endParaRPr>
          </a:p>
        </p:txBody>
      </p:sp>
      <p:pic>
        <p:nvPicPr>
          <p:cNvPr id="4581" name="Google Shape;4581;p56"/>
          <p:cNvPicPr preferRelativeResize="0"/>
          <p:nvPr/>
        </p:nvPicPr>
        <p:blipFill>
          <a:blip r:embed="rId3">
            <a:alphaModFix/>
          </a:blip>
          <a:stretch>
            <a:fillRect/>
          </a:stretch>
        </p:blipFill>
        <p:spPr>
          <a:xfrm>
            <a:off x="4364750" y="1776050"/>
            <a:ext cx="4444850" cy="3205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5" name="Shape 4585"/>
        <p:cNvGrpSpPr/>
        <p:nvPr/>
      </p:nvGrpSpPr>
      <p:grpSpPr>
        <a:xfrm>
          <a:off x="0" y="0"/>
          <a:ext cx="0" cy="0"/>
          <a:chOff x="0" y="0"/>
          <a:chExt cx="0" cy="0"/>
        </a:xfrm>
      </p:grpSpPr>
      <p:sp>
        <p:nvSpPr>
          <p:cNvPr id="4586" name="Google Shape;4586;p57"/>
          <p:cNvSpPr txBox="1"/>
          <p:nvPr>
            <p:ph type="title"/>
          </p:nvPr>
        </p:nvSpPr>
        <p:spPr>
          <a:xfrm>
            <a:off x="1617300" y="191600"/>
            <a:ext cx="5909400" cy="74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Integration with Personal Digital Assistant</a:t>
            </a:r>
            <a:endParaRPr sz="3000"/>
          </a:p>
        </p:txBody>
      </p:sp>
      <p:sp>
        <p:nvSpPr>
          <p:cNvPr id="4587" name="Google Shape;4587;p57"/>
          <p:cNvSpPr txBox="1"/>
          <p:nvPr>
            <p:ph idx="1" type="subTitle"/>
          </p:nvPr>
        </p:nvSpPr>
        <p:spPr>
          <a:xfrm>
            <a:off x="2904450" y="1408775"/>
            <a:ext cx="3335100" cy="479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Voice-Controlled Smart Home</a:t>
            </a:r>
            <a:endParaRPr/>
          </a:p>
        </p:txBody>
      </p:sp>
      <p:sp>
        <p:nvSpPr>
          <p:cNvPr id="4588" name="Google Shape;4588;p57"/>
          <p:cNvSpPr txBox="1"/>
          <p:nvPr/>
        </p:nvSpPr>
        <p:spPr>
          <a:xfrm>
            <a:off x="127675" y="1887875"/>
            <a:ext cx="46329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ABeeZee"/>
                <a:ea typeface="ABeeZee"/>
                <a:cs typeface="ABeeZee"/>
                <a:sym typeface="ABeeZee"/>
              </a:rPr>
              <a:t>-Enhance user interaction through compatibility with Siri, Google Assistant, or Amazon Alexa.</a:t>
            </a:r>
            <a:endParaRPr sz="1600">
              <a:latin typeface="ABeeZee"/>
              <a:ea typeface="ABeeZee"/>
              <a:cs typeface="ABeeZee"/>
              <a:sym typeface="ABeeZee"/>
            </a:endParaRPr>
          </a:p>
          <a:p>
            <a:pPr indent="0" lvl="0" marL="0" rtl="0" algn="just">
              <a:spcBef>
                <a:spcPts val="0"/>
              </a:spcBef>
              <a:spcAft>
                <a:spcPts val="0"/>
              </a:spcAft>
              <a:buNone/>
            </a:pPr>
            <a:r>
              <a:rPr lang="en" sz="1600">
                <a:latin typeface="ABeeZee"/>
                <a:ea typeface="ABeeZee"/>
                <a:cs typeface="ABeeZee"/>
                <a:sym typeface="ABeeZee"/>
              </a:rPr>
              <a:t>-Voice commands for checking home status and controlling home environment ("Increase the temperature", "Dim the lights").</a:t>
            </a:r>
            <a:endParaRPr sz="1600">
              <a:latin typeface="ABeeZee"/>
              <a:ea typeface="ABeeZee"/>
              <a:cs typeface="ABeeZee"/>
              <a:sym typeface="ABeeZee"/>
            </a:endParaRPr>
          </a:p>
          <a:p>
            <a:pPr indent="0" lvl="0" marL="0" rtl="0" algn="just">
              <a:spcBef>
                <a:spcPts val="0"/>
              </a:spcBef>
              <a:spcAft>
                <a:spcPts val="0"/>
              </a:spcAft>
              <a:buNone/>
            </a:pPr>
            <a:r>
              <a:rPr lang="en" sz="1600">
                <a:latin typeface="ABeeZee"/>
                <a:ea typeface="ABeeZee"/>
                <a:cs typeface="ABeeZee"/>
                <a:sym typeface="ABeeZee"/>
              </a:rPr>
              <a:t>-Enable users to access and control their smart home system in a hands-free manner.</a:t>
            </a:r>
            <a:endParaRPr sz="1600">
              <a:latin typeface="ABeeZee"/>
              <a:ea typeface="ABeeZee"/>
              <a:cs typeface="ABeeZee"/>
              <a:sym typeface="ABeeZee"/>
            </a:endParaRPr>
          </a:p>
          <a:p>
            <a:pPr indent="0" lvl="0" marL="0" rtl="0" algn="just">
              <a:spcBef>
                <a:spcPts val="0"/>
              </a:spcBef>
              <a:spcAft>
                <a:spcPts val="0"/>
              </a:spcAft>
              <a:buNone/>
            </a:pPr>
            <a:r>
              <a:t/>
            </a:r>
            <a:endParaRPr sz="1600">
              <a:latin typeface="ABeeZee"/>
              <a:ea typeface="ABeeZee"/>
              <a:cs typeface="ABeeZee"/>
              <a:sym typeface="ABeeZee"/>
            </a:endParaRPr>
          </a:p>
        </p:txBody>
      </p:sp>
      <p:pic>
        <p:nvPicPr>
          <p:cNvPr id="4589" name="Google Shape;4589;p57"/>
          <p:cNvPicPr preferRelativeResize="0"/>
          <p:nvPr/>
        </p:nvPicPr>
        <p:blipFill rotWithShape="1">
          <a:blip r:embed="rId3">
            <a:alphaModFix/>
          </a:blip>
          <a:srcRect b="0" l="17535" r="28275" t="18771"/>
          <a:stretch/>
        </p:blipFill>
        <p:spPr>
          <a:xfrm>
            <a:off x="5553076" y="1728274"/>
            <a:ext cx="2723100" cy="2720400"/>
          </a:xfrm>
          <a:prstGeom prst="ellipse">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3" name="Shape 4593"/>
        <p:cNvGrpSpPr/>
        <p:nvPr/>
      </p:nvGrpSpPr>
      <p:grpSpPr>
        <a:xfrm>
          <a:off x="0" y="0"/>
          <a:ext cx="0" cy="0"/>
          <a:chOff x="0" y="0"/>
          <a:chExt cx="0" cy="0"/>
        </a:xfrm>
      </p:grpSpPr>
      <p:sp>
        <p:nvSpPr>
          <p:cNvPr id="4594" name="Google Shape;4594;p58"/>
          <p:cNvSpPr txBox="1"/>
          <p:nvPr/>
        </p:nvSpPr>
        <p:spPr>
          <a:xfrm>
            <a:off x="136800" y="4313625"/>
            <a:ext cx="6639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Black Han Sans"/>
                <a:ea typeface="Black Han Sans"/>
                <a:cs typeface="Black Han Sans"/>
                <a:sym typeface="Black Han Sans"/>
              </a:rPr>
              <a:t>Developing a cross-platform application </a:t>
            </a:r>
            <a:endParaRPr sz="2400">
              <a:solidFill>
                <a:schemeClr val="lt2"/>
              </a:solidFill>
              <a:latin typeface="Black Han Sans"/>
              <a:ea typeface="Black Han Sans"/>
              <a:cs typeface="Black Han Sans"/>
              <a:sym typeface="Black Ha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0" name="Shape 4360"/>
        <p:cNvGrpSpPr/>
        <p:nvPr/>
      </p:nvGrpSpPr>
      <p:grpSpPr>
        <a:xfrm>
          <a:off x="0" y="0"/>
          <a:ext cx="0" cy="0"/>
          <a:chOff x="0" y="0"/>
          <a:chExt cx="0" cy="0"/>
        </a:xfrm>
      </p:grpSpPr>
      <p:sp>
        <p:nvSpPr>
          <p:cNvPr id="4361" name="Google Shape;4361;p32"/>
          <p:cNvSpPr/>
          <p:nvPr/>
        </p:nvSpPr>
        <p:spPr>
          <a:xfrm>
            <a:off x="394050" y="937050"/>
            <a:ext cx="3269400" cy="32694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2"/>
          <p:cNvSpPr txBox="1"/>
          <p:nvPr>
            <p:ph type="title"/>
          </p:nvPr>
        </p:nvSpPr>
        <p:spPr>
          <a:xfrm>
            <a:off x="142850" y="97050"/>
            <a:ext cx="5769000" cy="9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Smart Home applications</a:t>
            </a:r>
            <a:endParaRPr sz="2700"/>
          </a:p>
        </p:txBody>
      </p:sp>
      <p:sp>
        <p:nvSpPr>
          <p:cNvPr id="4363" name="Google Shape;4363;p32"/>
          <p:cNvSpPr txBox="1"/>
          <p:nvPr>
            <p:ph idx="1" type="subTitle"/>
          </p:nvPr>
        </p:nvSpPr>
        <p:spPr>
          <a:xfrm>
            <a:off x="4024875" y="1483800"/>
            <a:ext cx="44235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Smart Home applications </a:t>
            </a:r>
            <a:r>
              <a:rPr lang="en"/>
              <a:t>transform traditional homes into technologically advanced and interconnected environments</a:t>
            </a:r>
            <a:endParaRPr/>
          </a:p>
        </p:txBody>
      </p:sp>
      <p:pic>
        <p:nvPicPr>
          <p:cNvPr id="4364" name="Google Shape;4364;p32"/>
          <p:cNvPicPr preferRelativeResize="0"/>
          <p:nvPr/>
        </p:nvPicPr>
        <p:blipFill rotWithShape="1">
          <a:blip r:embed="rId3">
            <a:alphaModFix/>
          </a:blip>
          <a:srcRect b="12541" l="25955" r="15783" t="0"/>
          <a:stretch/>
        </p:blipFill>
        <p:spPr>
          <a:xfrm>
            <a:off x="734125" y="1159899"/>
            <a:ext cx="2706300" cy="2703900"/>
          </a:xfrm>
          <a:prstGeom prst="ellipse">
            <a:avLst/>
          </a:prstGeom>
          <a:noFill/>
          <a:ln>
            <a:noFill/>
          </a:ln>
        </p:spPr>
      </p:pic>
      <p:sp>
        <p:nvSpPr>
          <p:cNvPr id="4365" name="Google Shape;4365;p32"/>
          <p:cNvSpPr txBox="1"/>
          <p:nvPr>
            <p:ph idx="1" type="subTitle"/>
          </p:nvPr>
        </p:nvSpPr>
        <p:spPr>
          <a:xfrm>
            <a:off x="4073400" y="2566925"/>
            <a:ext cx="4423500" cy="1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network of devices and systems automate and control various aspects of daily life, such as: </a:t>
            </a:r>
            <a:endParaRPr/>
          </a:p>
          <a:p>
            <a:pPr indent="-330200" lvl="0" marL="457200" rtl="0" algn="l">
              <a:spcBef>
                <a:spcPts val="1600"/>
              </a:spcBef>
              <a:spcAft>
                <a:spcPts val="0"/>
              </a:spcAft>
              <a:buSzPts val="1600"/>
              <a:buChar char="●"/>
            </a:pPr>
            <a:r>
              <a:rPr lang="en"/>
              <a:t>lighting, </a:t>
            </a:r>
            <a:endParaRPr/>
          </a:p>
          <a:p>
            <a:pPr indent="-330200" lvl="0" marL="457200" rtl="0" algn="l">
              <a:spcBef>
                <a:spcPts val="0"/>
              </a:spcBef>
              <a:spcAft>
                <a:spcPts val="0"/>
              </a:spcAft>
              <a:buSzPts val="1600"/>
              <a:buChar char="●"/>
            </a:pPr>
            <a:r>
              <a:rPr lang="en"/>
              <a:t>security, </a:t>
            </a:r>
            <a:endParaRPr/>
          </a:p>
          <a:p>
            <a:pPr indent="-330200" lvl="0" marL="457200" rtl="0" algn="l">
              <a:spcBef>
                <a:spcPts val="0"/>
              </a:spcBef>
              <a:spcAft>
                <a:spcPts val="0"/>
              </a:spcAft>
              <a:buSzPts val="1600"/>
              <a:buChar char="●"/>
            </a:pPr>
            <a:r>
              <a:rPr lang="en"/>
              <a:t>temperature, </a:t>
            </a:r>
            <a:endParaRPr/>
          </a:p>
          <a:p>
            <a:pPr indent="-330200" lvl="0" marL="457200" rtl="0" algn="l">
              <a:spcBef>
                <a:spcPts val="0"/>
              </a:spcBef>
              <a:spcAft>
                <a:spcPts val="0"/>
              </a:spcAft>
              <a:buSzPts val="1600"/>
              <a:buChar char="●"/>
            </a:pPr>
            <a:r>
              <a:rPr lang="en"/>
              <a:t>entertainment, and more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8" name="Shape 4598"/>
        <p:cNvGrpSpPr/>
        <p:nvPr/>
      </p:nvGrpSpPr>
      <p:grpSpPr>
        <a:xfrm>
          <a:off x="0" y="0"/>
          <a:ext cx="0" cy="0"/>
          <a:chOff x="0" y="0"/>
          <a:chExt cx="0" cy="0"/>
        </a:xfrm>
      </p:grpSpPr>
      <p:sp>
        <p:nvSpPr>
          <p:cNvPr id="4599" name="Google Shape;4599;p59"/>
          <p:cNvSpPr txBox="1"/>
          <p:nvPr>
            <p:ph type="title"/>
          </p:nvPr>
        </p:nvSpPr>
        <p:spPr>
          <a:xfrm>
            <a:off x="136000" y="1469900"/>
            <a:ext cx="9144000" cy="176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100"/>
              <a:t>THANK YOU!</a:t>
            </a:r>
            <a:endParaRPr sz="9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60"/>
          <p:cNvSpPr txBox="1"/>
          <p:nvPr>
            <p:ph idx="1" type="subTitle"/>
          </p:nvPr>
        </p:nvSpPr>
        <p:spPr>
          <a:xfrm>
            <a:off x="720000" y="1104400"/>
            <a:ext cx="7704000" cy="340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t/>
            </a:r>
            <a:endParaRPr/>
          </a:p>
        </p:txBody>
      </p:sp>
      <p:sp>
        <p:nvSpPr>
          <p:cNvPr id="4605" name="Google Shape;4605;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9" name="Shape 4609"/>
        <p:cNvGrpSpPr/>
        <p:nvPr/>
      </p:nvGrpSpPr>
      <p:grpSpPr>
        <a:xfrm>
          <a:off x="0" y="0"/>
          <a:ext cx="0" cy="0"/>
          <a:chOff x="0" y="0"/>
          <a:chExt cx="0" cy="0"/>
        </a:xfrm>
      </p:grpSpPr>
      <p:pic>
        <p:nvPicPr>
          <p:cNvPr id="4610" name="Google Shape;4610;p61"/>
          <p:cNvPicPr preferRelativeResize="0"/>
          <p:nvPr/>
        </p:nvPicPr>
        <p:blipFill>
          <a:blip r:embed="rId3">
            <a:alphaModFix/>
          </a:blip>
          <a:stretch>
            <a:fillRect/>
          </a:stretch>
        </p:blipFill>
        <p:spPr>
          <a:xfrm>
            <a:off x="1412369" y="0"/>
            <a:ext cx="610640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9" name="Shape 4369"/>
        <p:cNvGrpSpPr/>
        <p:nvPr/>
      </p:nvGrpSpPr>
      <p:grpSpPr>
        <a:xfrm>
          <a:off x="0" y="0"/>
          <a:ext cx="0" cy="0"/>
          <a:chOff x="0" y="0"/>
          <a:chExt cx="0" cy="0"/>
        </a:xfrm>
      </p:grpSpPr>
      <p:sp>
        <p:nvSpPr>
          <p:cNvPr id="4370" name="Google Shape;4370;p33"/>
          <p:cNvSpPr txBox="1"/>
          <p:nvPr>
            <p:ph type="title"/>
          </p:nvPr>
        </p:nvSpPr>
        <p:spPr>
          <a:xfrm>
            <a:off x="925950" y="1392025"/>
            <a:ext cx="72921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Robust synchronization mechanisms are needed to ensure seamless communication and coordination between different devices within a smart home system</a:t>
            </a:r>
            <a:endParaRPr sz="2200"/>
          </a:p>
        </p:txBody>
      </p:sp>
      <p:sp>
        <p:nvSpPr>
          <p:cNvPr id="4371" name="Google Shape;4371;p33"/>
          <p:cNvSpPr txBox="1"/>
          <p:nvPr>
            <p:ph idx="4294967295" type="subTitle"/>
          </p:nvPr>
        </p:nvSpPr>
        <p:spPr>
          <a:xfrm>
            <a:off x="1525127" y="2945275"/>
            <a:ext cx="7371000" cy="101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Without proper synchronization, smart home devices may encounter conflicts, delays, or inconsistent behavior, undermining the overall functionality and usability of the 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5" name="Shape 4375"/>
        <p:cNvGrpSpPr/>
        <p:nvPr/>
      </p:nvGrpSpPr>
      <p:grpSpPr>
        <a:xfrm>
          <a:off x="0" y="0"/>
          <a:ext cx="0" cy="0"/>
          <a:chOff x="0" y="0"/>
          <a:chExt cx="0" cy="0"/>
        </a:xfrm>
      </p:grpSpPr>
      <p:sp>
        <p:nvSpPr>
          <p:cNvPr id="4376" name="Google Shape;4376;p34"/>
          <p:cNvSpPr txBox="1"/>
          <p:nvPr>
            <p:ph type="title"/>
          </p:nvPr>
        </p:nvSpPr>
        <p:spPr>
          <a:xfrm>
            <a:off x="720000" y="445025"/>
            <a:ext cx="847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Smart Home Systems</a:t>
            </a:r>
            <a:endParaRPr/>
          </a:p>
        </p:txBody>
      </p:sp>
      <p:graphicFrame>
        <p:nvGraphicFramePr>
          <p:cNvPr id="4377" name="Google Shape;4377;p34"/>
          <p:cNvGraphicFramePr/>
          <p:nvPr/>
        </p:nvGraphicFramePr>
        <p:xfrm>
          <a:off x="3136913" y="1338100"/>
          <a:ext cx="3000000" cy="3000000"/>
        </p:xfrm>
        <a:graphic>
          <a:graphicData uri="http://schemas.openxmlformats.org/drawingml/2006/table">
            <a:tbl>
              <a:tblPr>
                <a:noFill/>
                <a:tableStyleId>{AB837041-66F4-4FE7-9936-AD48EB145280}</a:tableStyleId>
              </a:tblPr>
              <a:tblGrid>
                <a:gridCol w="3082725"/>
                <a:gridCol w="2487225"/>
              </a:tblGrid>
              <a:tr h="590500">
                <a:tc>
                  <a:txBody>
                    <a:bodyPr/>
                    <a:lstStyle/>
                    <a:p>
                      <a:pPr indent="0" lvl="0" marL="0" rtl="0" algn="ctr">
                        <a:spcBef>
                          <a:spcPts val="0"/>
                        </a:spcBef>
                        <a:spcAft>
                          <a:spcPts val="0"/>
                        </a:spcAft>
                        <a:buNone/>
                      </a:pPr>
                      <a:r>
                        <a:rPr lang="en" sz="2000">
                          <a:solidFill>
                            <a:schemeClr val="lt2"/>
                          </a:solidFill>
                          <a:latin typeface="Black Han Sans"/>
                          <a:ea typeface="Black Han Sans"/>
                          <a:cs typeface="Black Han Sans"/>
                          <a:sym typeface="Black Han Sans"/>
                        </a:rPr>
                        <a:t>Advantages</a:t>
                      </a:r>
                      <a:endParaRPr sz="2000">
                        <a:solidFill>
                          <a:schemeClr val="lt2"/>
                        </a:solidFill>
                        <a:latin typeface="Black Han Sans"/>
                        <a:ea typeface="Black Han Sans"/>
                        <a:cs typeface="Black Han Sans"/>
                        <a:sym typeface="Black Han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lt2"/>
                          </a:solidFill>
                          <a:latin typeface="Black Han Sans"/>
                          <a:ea typeface="Black Han Sans"/>
                          <a:cs typeface="Black Han Sans"/>
                          <a:sym typeface="Black Han Sans"/>
                        </a:rPr>
                        <a:t>Challenges</a:t>
                      </a:r>
                      <a:endParaRPr sz="2000">
                        <a:solidFill>
                          <a:schemeClr val="lt2"/>
                        </a:solidFill>
                        <a:latin typeface="Black Han Sans"/>
                        <a:ea typeface="Black Han Sans"/>
                        <a:cs typeface="Black Han Sans"/>
                        <a:sym typeface="Black Han Sans"/>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0500">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Energy efficient</a:t>
                      </a:r>
                      <a:endParaRPr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Costly</a:t>
                      </a:r>
                      <a:endParaRPr b="1"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0500">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Secure</a:t>
                      </a:r>
                      <a:endParaRPr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Battery life</a:t>
                      </a:r>
                      <a:endParaRPr b="1"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0500">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Comfort and customisation</a:t>
                      </a:r>
                      <a:endParaRPr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Internet dependence</a:t>
                      </a:r>
                      <a:endParaRPr b="1"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90500">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Ease of access and convenience</a:t>
                      </a:r>
                      <a:endParaRPr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2"/>
                          </a:solidFill>
                          <a:latin typeface="ABeeZee"/>
                          <a:ea typeface="ABeeZee"/>
                          <a:cs typeface="ABeeZee"/>
                          <a:sym typeface="ABeeZee"/>
                        </a:rPr>
                        <a:t>Privacy concern</a:t>
                      </a:r>
                      <a:endParaRPr b="1" sz="1600">
                        <a:solidFill>
                          <a:schemeClr val="lt2"/>
                        </a:solidFill>
                        <a:latin typeface="ABeeZee"/>
                        <a:ea typeface="ABeeZee"/>
                        <a:cs typeface="ABeeZee"/>
                        <a:sym typeface="ABeeZe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4378" name="Google Shape;4378;p34"/>
          <p:cNvPicPr preferRelativeResize="0"/>
          <p:nvPr/>
        </p:nvPicPr>
        <p:blipFill rotWithShape="1">
          <a:blip r:embed="rId3">
            <a:alphaModFix/>
          </a:blip>
          <a:srcRect b="0" l="16644" r="16644" t="0"/>
          <a:stretch/>
        </p:blipFill>
        <p:spPr>
          <a:xfrm>
            <a:off x="54405" y="1521062"/>
            <a:ext cx="2589000" cy="2586600"/>
          </a:xfrm>
          <a:prstGeom prst="ellipse">
            <a:avLst/>
          </a:prstGeom>
          <a:noFill/>
          <a:ln>
            <a:noFill/>
          </a:ln>
        </p:spPr>
      </p:pic>
      <p:sp>
        <p:nvSpPr>
          <p:cNvPr id="4379" name="Google Shape;4379;p34"/>
          <p:cNvSpPr/>
          <p:nvPr/>
        </p:nvSpPr>
        <p:spPr>
          <a:xfrm>
            <a:off x="0" y="126982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sp>
        <p:nvSpPr>
          <p:cNvPr id="4384" name="Google Shape;4384;p35"/>
          <p:cNvSpPr txBox="1"/>
          <p:nvPr>
            <p:ph type="title"/>
          </p:nvPr>
        </p:nvSpPr>
        <p:spPr>
          <a:xfrm>
            <a:off x="100650" y="279625"/>
            <a:ext cx="68544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Example of a Smart Home Application: Singapore</a:t>
            </a:r>
            <a:endParaRPr sz="2600"/>
          </a:p>
        </p:txBody>
      </p:sp>
      <p:sp>
        <p:nvSpPr>
          <p:cNvPr id="4385" name="Google Shape;4385;p35"/>
          <p:cNvSpPr txBox="1"/>
          <p:nvPr>
            <p:ph idx="1" type="subTitle"/>
          </p:nvPr>
        </p:nvSpPr>
        <p:spPr>
          <a:xfrm>
            <a:off x="291125" y="2595100"/>
            <a:ext cx="4055700" cy="133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the smart household penetration in Singapore is approximately 33.4% and Statista expects the number to hit 68% by 2026</a:t>
            </a:r>
            <a:endParaRPr/>
          </a:p>
          <a:p>
            <a:pPr indent="0" lvl="0" marL="0" rtl="0" algn="l">
              <a:spcBef>
                <a:spcPts val="1600"/>
              </a:spcBef>
              <a:spcAft>
                <a:spcPts val="1600"/>
              </a:spcAft>
              <a:buNone/>
            </a:pPr>
            <a:r>
              <a:rPr lang="en"/>
              <a:t>It is estimated that Smart Home application reduces its energy costs by 5 to 10 percent</a:t>
            </a:r>
            <a:endParaRPr/>
          </a:p>
        </p:txBody>
      </p:sp>
      <p:pic>
        <p:nvPicPr>
          <p:cNvPr id="4386" name="Google Shape;4386;p35"/>
          <p:cNvPicPr preferRelativeResize="0"/>
          <p:nvPr/>
        </p:nvPicPr>
        <p:blipFill rotWithShape="1">
          <a:blip r:embed="rId3">
            <a:alphaModFix/>
          </a:blip>
          <a:srcRect b="6425" l="12178" r="20833" t="16811"/>
          <a:stretch/>
        </p:blipFill>
        <p:spPr>
          <a:xfrm>
            <a:off x="4228250" y="1299789"/>
            <a:ext cx="4915750" cy="2787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0" name="Shape 4390"/>
        <p:cNvGrpSpPr/>
        <p:nvPr/>
      </p:nvGrpSpPr>
      <p:grpSpPr>
        <a:xfrm>
          <a:off x="0" y="0"/>
          <a:ext cx="0" cy="0"/>
          <a:chOff x="0" y="0"/>
          <a:chExt cx="0" cy="0"/>
        </a:xfrm>
      </p:grpSpPr>
      <p:sp>
        <p:nvSpPr>
          <p:cNvPr id="4391" name="Google Shape;4391;p36"/>
          <p:cNvSpPr txBox="1"/>
          <p:nvPr>
            <p:ph type="title"/>
          </p:nvPr>
        </p:nvSpPr>
        <p:spPr>
          <a:xfrm>
            <a:off x="865575" y="1852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WE ARE WORKING 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pic>
        <p:nvPicPr>
          <p:cNvPr id="4396" name="Google Shape;4396;p37"/>
          <p:cNvPicPr preferRelativeResize="0"/>
          <p:nvPr/>
        </p:nvPicPr>
        <p:blipFill rotWithShape="1">
          <a:blip r:embed="rId3">
            <a:alphaModFix/>
          </a:blip>
          <a:srcRect b="0" l="0" r="45157" t="0"/>
          <a:stretch/>
        </p:blipFill>
        <p:spPr>
          <a:xfrm>
            <a:off x="562050" y="-137724"/>
            <a:ext cx="7822476" cy="5531949"/>
          </a:xfrm>
          <a:prstGeom prst="rect">
            <a:avLst/>
          </a:prstGeom>
          <a:noFill/>
          <a:ln>
            <a:noFill/>
          </a:ln>
        </p:spPr>
      </p:pic>
      <p:sp>
        <p:nvSpPr>
          <p:cNvPr id="4397" name="Google Shape;4397;p37"/>
          <p:cNvSpPr txBox="1"/>
          <p:nvPr/>
        </p:nvSpPr>
        <p:spPr>
          <a:xfrm>
            <a:off x="1120075" y="4674450"/>
            <a:ext cx="25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eZee"/>
              <a:ea typeface="ABeeZee"/>
              <a:cs typeface="ABeeZee"/>
              <a:sym typeface="ABeeZee"/>
            </a:endParaRPr>
          </a:p>
        </p:txBody>
      </p:sp>
      <p:sp>
        <p:nvSpPr>
          <p:cNvPr id="4398" name="Google Shape;4398;p37"/>
          <p:cNvSpPr txBox="1"/>
          <p:nvPr/>
        </p:nvSpPr>
        <p:spPr>
          <a:xfrm>
            <a:off x="707625" y="4527900"/>
            <a:ext cx="337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highlight>
                  <a:schemeClr val="dk2"/>
                </a:highlight>
                <a:latin typeface="ABeeZee"/>
                <a:ea typeface="ABeeZee"/>
                <a:cs typeface="ABeeZee"/>
                <a:sym typeface="ABeeZee"/>
              </a:rPr>
              <a:t>lsdjfjflojlfjdjdcsdfggdgddbdfvfdvvdfsfsfsddszsdfsdfdsfds</a:t>
            </a:r>
            <a:endParaRPr>
              <a:solidFill>
                <a:schemeClr val="dk2"/>
              </a:solidFill>
              <a:highlight>
                <a:schemeClr val="dk2"/>
              </a:highlight>
              <a:latin typeface="ABeeZee"/>
              <a:ea typeface="ABeeZee"/>
              <a:cs typeface="ABeeZee"/>
              <a:sym typeface="ABeeZe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2" name="Shape 4402"/>
        <p:cNvGrpSpPr/>
        <p:nvPr/>
      </p:nvGrpSpPr>
      <p:grpSpPr>
        <a:xfrm>
          <a:off x="0" y="0"/>
          <a:ext cx="0" cy="0"/>
          <a:chOff x="0" y="0"/>
          <a:chExt cx="0" cy="0"/>
        </a:xfrm>
      </p:grpSpPr>
      <p:grpSp>
        <p:nvGrpSpPr>
          <p:cNvPr id="4403" name="Google Shape;4403;p38"/>
          <p:cNvGrpSpPr/>
          <p:nvPr/>
        </p:nvGrpSpPr>
        <p:grpSpPr>
          <a:xfrm>
            <a:off x="6139226" y="1762357"/>
            <a:ext cx="586657" cy="582213"/>
            <a:chOff x="4146244" y="1421796"/>
            <a:chExt cx="369874" cy="367095"/>
          </a:xfrm>
        </p:grpSpPr>
        <p:sp>
          <p:nvSpPr>
            <p:cNvPr id="4404" name="Google Shape;4404;p38"/>
            <p:cNvSpPr/>
            <p:nvPr/>
          </p:nvSpPr>
          <p:spPr>
            <a:xfrm>
              <a:off x="4253745" y="1527684"/>
              <a:ext cx="155513" cy="155179"/>
            </a:xfrm>
            <a:custGeom>
              <a:rect b="b" l="l" r="r" t="t"/>
              <a:pathLst>
                <a:path extrusionOk="0" h="5585" w="5597">
                  <a:moveTo>
                    <a:pt x="2763" y="1"/>
                  </a:moveTo>
                  <a:cubicBezTo>
                    <a:pt x="2513" y="1"/>
                    <a:pt x="2239" y="36"/>
                    <a:pt x="2001" y="108"/>
                  </a:cubicBezTo>
                  <a:cubicBezTo>
                    <a:pt x="1870" y="155"/>
                    <a:pt x="1787" y="286"/>
                    <a:pt x="1822" y="429"/>
                  </a:cubicBezTo>
                  <a:cubicBezTo>
                    <a:pt x="1861" y="545"/>
                    <a:pt x="1954" y="621"/>
                    <a:pt x="2070" y="621"/>
                  </a:cubicBezTo>
                  <a:cubicBezTo>
                    <a:pt x="2097" y="621"/>
                    <a:pt x="2126" y="617"/>
                    <a:pt x="2156" y="608"/>
                  </a:cubicBezTo>
                  <a:cubicBezTo>
                    <a:pt x="2358" y="548"/>
                    <a:pt x="2572" y="524"/>
                    <a:pt x="2775" y="524"/>
                  </a:cubicBezTo>
                  <a:cubicBezTo>
                    <a:pt x="4049" y="524"/>
                    <a:pt x="5061" y="1548"/>
                    <a:pt x="5061" y="2798"/>
                  </a:cubicBezTo>
                  <a:cubicBezTo>
                    <a:pt x="5061" y="4061"/>
                    <a:pt x="4025" y="5073"/>
                    <a:pt x="2775" y="5073"/>
                  </a:cubicBezTo>
                  <a:cubicBezTo>
                    <a:pt x="1525" y="5073"/>
                    <a:pt x="501" y="4049"/>
                    <a:pt x="501" y="2798"/>
                  </a:cubicBezTo>
                  <a:cubicBezTo>
                    <a:pt x="501" y="2394"/>
                    <a:pt x="608" y="2013"/>
                    <a:pt x="810" y="1655"/>
                  </a:cubicBezTo>
                  <a:cubicBezTo>
                    <a:pt x="894" y="1536"/>
                    <a:pt x="846" y="1370"/>
                    <a:pt x="727" y="1298"/>
                  </a:cubicBezTo>
                  <a:cubicBezTo>
                    <a:pt x="686" y="1274"/>
                    <a:pt x="639" y="1262"/>
                    <a:pt x="592" y="1262"/>
                  </a:cubicBezTo>
                  <a:cubicBezTo>
                    <a:pt x="504" y="1262"/>
                    <a:pt x="416" y="1304"/>
                    <a:pt x="370" y="1382"/>
                  </a:cubicBezTo>
                  <a:cubicBezTo>
                    <a:pt x="120" y="1822"/>
                    <a:pt x="1" y="2298"/>
                    <a:pt x="1" y="2787"/>
                  </a:cubicBezTo>
                  <a:cubicBezTo>
                    <a:pt x="1" y="4334"/>
                    <a:pt x="1251" y="5585"/>
                    <a:pt x="2799" y="5585"/>
                  </a:cubicBezTo>
                  <a:cubicBezTo>
                    <a:pt x="4346" y="5585"/>
                    <a:pt x="5597" y="4334"/>
                    <a:pt x="5597" y="2787"/>
                  </a:cubicBezTo>
                  <a:cubicBezTo>
                    <a:pt x="5573" y="1263"/>
                    <a:pt x="4311" y="1"/>
                    <a:pt x="2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8"/>
            <p:cNvSpPr/>
            <p:nvPr/>
          </p:nvSpPr>
          <p:spPr>
            <a:xfrm>
              <a:off x="4146244" y="1421796"/>
              <a:ext cx="369874" cy="367095"/>
            </a:xfrm>
            <a:custGeom>
              <a:rect b="b" l="l" r="r" t="t"/>
              <a:pathLst>
                <a:path extrusionOk="0" h="13212" w="13312">
                  <a:moveTo>
                    <a:pt x="7942" y="490"/>
                  </a:moveTo>
                  <a:cubicBezTo>
                    <a:pt x="8096" y="490"/>
                    <a:pt x="8192" y="609"/>
                    <a:pt x="8192" y="752"/>
                  </a:cubicBezTo>
                  <a:cubicBezTo>
                    <a:pt x="8192" y="883"/>
                    <a:pt x="8073" y="1002"/>
                    <a:pt x="7942" y="1002"/>
                  </a:cubicBezTo>
                  <a:cubicBezTo>
                    <a:pt x="7799" y="1002"/>
                    <a:pt x="7692" y="883"/>
                    <a:pt x="7692" y="752"/>
                  </a:cubicBezTo>
                  <a:cubicBezTo>
                    <a:pt x="7692" y="609"/>
                    <a:pt x="7799" y="490"/>
                    <a:pt x="7942" y="490"/>
                  </a:cubicBezTo>
                  <a:close/>
                  <a:moveTo>
                    <a:pt x="3703" y="1073"/>
                  </a:moveTo>
                  <a:cubicBezTo>
                    <a:pt x="3846" y="1073"/>
                    <a:pt x="3965" y="1192"/>
                    <a:pt x="3965" y="1323"/>
                  </a:cubicBezTo>
                  <a:cubicBezTo>
                    <a:pt x="3965" y="1442"/>
                    <a:pt x="3905" y="1537"/>
                    <a:pt x="3810" y="1585"/>
                  </a:cubicBezTo>
                  <a:cubicBezTo>
                    <a:pt x="3782" y="1594"/>
                    <a:pt x="3754" y="1599"/>
                    <a:pt x="3727" y="1599"/>
                  </a:cubicBezTo>
                  <a:cubicBezTo>
                    <a:pt x="3580" y="1599"/>
                    <a:pt x="3453" y="1474"/>
                    <a:pt x="3453" y="1323"/>
                  </a:cubicBezTo>
                  <a:cubicBezTo>
                    <a:pt x="3453" y="1192"/>
                    <a:pt x="3572" y="1085"/>
                    <a:pt x="3703" y="1073"/>
                  </a:cubicBezTo>
                  <a:close/>
                  <a:moveTo>
                    <a:pt x="10954" y="1716"/>
                  </a:moveTo>
                  <a:cubicBezTo>
                    <a:pt x="11109" y="1716"/>
                    <a:pt x="11252" y="1883"/>
                    <a:pt x="11204" y="2061"/>
                  </a:cubicBezTo>
                  <a:cubicBezTo>
                    <a:pt x="11168" y="2157"/>
                    <a:pt x="11073" y="2240"/>
                    <a:pt x="10954" y="2240"/>
                  </a:cubicBezTo>
                  <a:cubicBezTo>
                    <a:pt x="10847" y="2240"/>
                    <a:pt x="10740" y="2157"/>
                    <a:pt x="10692" y="2061"/>
                  </a:cubicBezTo>
                  <a:cubicBezTo>
                    <a:pt x="10656" y="1883"/>
                    <a:pt x="10775" y="1716"/>
                    <a:pt x="10954" y="1716"/>
                  </a:cubicBezTo>
                  <a:close/>
                  <a:moveTo>
                    <a:pt x="1679" y="3145"/>
                  </a:moveTo>
                  <a:cubicBezTo>
                    <a:pt x="1846" y="3145"/>
                    <a:pt x="1977" y="3311"/>
                    <a:pt x="1929" y="3490"/>
                  </a:cubicBezTo>
                  <a:cubicBezTo>
                    <a:pt x="1905" y="3585"/>
                    <a:pt x="1798" y="3669"/>
                    <a:pt x="1679" y="3669"/>
                  </a:cubicBezTo>
                  <a:cubicBezTo>
                    <a:pt x="1572" y="3669"/>
                    <a:pt x="1465" y="3585"/>
                    <a:pt x="1429" y="3490"/>
                  </a:cubicBezTo>
                  <a:cubicBezTo>
                    <a:pt x="1381" y="3311"/>
                    <a:pt x="1512" y="3145"/>
                    <a:pt x="1679" y="3145"/>
                  </a:cubicBezTo>
                  <a:close/>
                  <a:moveTo>
                    <a:pt x="12514" y="4300"/>
                  </a:moveTo>
                  <a:cubicBezTo>
                    <a:pt x="12656" y="4300"/>
                    <a:pt x="12764" y="4419"/>
                    <a:pt x="12764" y="4562"/>
                  </a:cubicBezTo>
                  <a:cubicBezTo>
                    <a:pt x="12764" y="4704"/>
                    <a:pt x="12645" y="4812"/>
                    <a:pt x="12514" y="4812"/>
                  </a:cubicBezTo>
                  <a:cubicBezTo>
                    <a:pt x="12383" y="4812"/>
                    <a:pt x="12264" y="4693"/>
                    <a:pt x="12264" y="4562"/>
                  </a:cubicBezTo>
                  <a:cubicBezTo>
                    <a:pt x="12240" y="4419"/>
                    <a:pt x="12359" y="4300"/>
                    <a:pt x="12514" y="4300"/>
                  </a:cubicBezTo>
                  <a:close/>
                  <a:moveTo>
                    <a:pt x="11990" y="8334"/>
                  </a:moveTo>
                  <a:cubicBezTo>
                    <a:pt x="12137" y="8334"/>
                    <a:pt x="12264" y="8459"/>
                    <a:pt x="12264" y="8610"/>
                  </a:cubicBezTo>
                  <a:cubicBezTo>
                    <a:pt x="12264" y="8741"/>
                    <a:pt x="12145" y="8848"/>
                    <a:pt x="12002" y="8860"/>
                  </a:cubicBezTo>
                  <a:cubicBezTo>
                    <a:pt x="11859" y="8860"/>
                    <a:pt x="11740" y="8741"/>
                    <a:pt x="11740" y="8610"/>
                  </a:cubicBezTo>
                  <a:cubicBezTo>
                    <a:pt x="11740" y="8491"/>
                    <a:pt x="11799" y="8384"/>
                    <a:pt x="11906" y="8348"/>
                  </a:cubicBezTo>
                  <a:cubicBezTo>
                    <a:pt x="11934" y="8338"/>
                    <a:pt x="11963" y="8334"/>
                    <a:pt x="11990" y="8334"/>
                  </a:cubicBezTo>
                  <a:close/>
                  <a:moveTo>
                    <a:pt x="9192" y="3514"/>
                  </a:moveTo>
                  <a:cubicBezTo>
                    <a:pt x="9501" y="3514"/>
                    <a:pt x="9763" y="3764"/>
                    <a:pt x="9763" y="4085"/>
                  </a:cubicBezTo>
                  <a:lnTo>
                    <a:pt x="9763" y="9169"/>
                  </a:lnTo>
                  <a:cubicBezTo>
                    <a:pt x="9763" y="9479"/>
                    <a:pt x="9501" y="9741"/>
                    <a:pt x="9192" y="9741"/>
                  </a:cubicBezTo>
                  <a:lnTo>
                    <a:pt x="4108" y="9741"/>
                  </a:lnTo>
                  <a:cubicBezTo>
                    <a:pt x="3786" y="9741"/>
                    <a:pt x="3536" y="9479"/>
                    <a:pt x="3536" y="9169"/>
                  </a:cubicBezTo>
                  <a:lnTo>
                    <a:pt x="3536" y="4085"/>
                  </a:lnTo>
                  <a:cubicBezTo>
                    <a:pt x="3536" y="3764"/>
                    <a:pt x="3786" y="3514"/>
                    <a:pt x="4108" y="3514"/>
                  </a:cubicBezTo>
                  <a:close/>
                  <a:moveTo>
                    <a:pt x="774" y="9467"/>
                  </a:moveTo>
                  <a:cubicBezTo>
                    <a:pt x="869" y="9467"/>
                    <a:pt x="976" y="9538"/>
                    <a:pt x="1024" y="9646"/>
                  </a:cubicBezTo>
                  <a:cubicBezTo>
                    <a:pt x="1084" y="9824"/>
                    <a:pt x="953" y="9991"/>
                    <a:pt x="774" y="9991"/>
                  </a:cubicBezTo>
                  <a:cubicBezTo>
                    <a:pt x="607" y="9991"/>
                    <a:pt x="476" y="9824"/>
                    <a:pt x="512" y="9646"/>
                  </a:cubicBezTo>
                  <a:cubicBezTo>
                    <a:pt x="548" y="9538"/>
                    <a:pt x="643" y="9467"/>
                    <a:pt x="774" y="9467"/>
                  </a:cubicBezTo>
                  <a:close/>
                  <a:moveTo>
                    <a:pt x="2584" y="11289"/>
                  </a:moveTo>
                  <a:cubicBezTo>
                    <a:pt x="2739" y="11289"/>
                    <a:pt x="2834" y="11408"/>
                    <a:pt x="2834" y="11539"/>
                  </a:cubicBezTo>
                  <a:cubicBezTo>
                    <a:pt x="2858" y="11682"/>
                    <a:pt x="2739" y="11789"/>
                    <a:pt x="2584" y="11789"/>
                  </a:cubicBezTo>
                  <a:cubicBezTo>
                    <a:pt x="2441" y="11789"/>
                    <a:pt x="2334" y="11670"/>
                    <a:pt x="2334" y="11539"/>
                  </a:cubicBezTo>
                  <a:cubicBezTo>
                    <a:pt x="2334" y="11384"/>
                    <a:pt x="2453" y="11289"/>
                    <a:pt x="2584" y="11289"/>
                  </a:cubicBezTo>
                  <a:close/>
                  <a:moveTo>
                    <a:pt x="5334" y="12217"/>
                  </a:moveTo>
                  <a:cubicBezTo>
                    <a:pt x="5441" y="12217"/>
                    <a:pt x="5548" y="12301"/>
                    <a:pt x="5596" y="12396"/>
                  </a:cubicBezTo>
                  <a:cubicBezTo>
                    <a:pt x="5656" y="12575"/>
                    <a:pt x="5513" y="12741"/>
                    <a:pt x="5334" y="12741"/>
                  </a:cubicBezTo>
                  <a:cubicBezTo>
                    <a:pt x="5179" y="12741"/>
                    <a:pt x="5036" y="12575"/>
                    <a:pt x="5084" y="12396"/>
                  </a:cubicBezTo>
                  <a:cubicBezTo>
                    <a:pt x="5120" y="12301"/>
                    <a:pt x="5215" y="12217"/>
                    <a:pt x="5334" y="12217"/>
                  </a:cubicBezTo>
                  <a:close/>
                  <a:moveTo>
                    <a:pt x="7945" y="0"/>
                  </a:moveTo>
                  <a:cubicBezTo>
                    <a:pt x="7512" y="0"/>
                    <a:pt x="7156" y="338"/>
                    <a:pt x="7156" y="775"/>
                  </a:cubicBezTo>
                  <a:cubicBezTo>
                    <a:pt x="7156" y="1121"/>
                    <a:pt x="7382" y="1395"/>
                    <a:pt x="7680" y="1502"/>
                  </a:cubicBezTo>
                  <a:lnTo>
                    <a:pt x="7680" y="1954"/>
                  </a:lnTo>
                  <a:lnTo>
                    <a:pt x="6632" y="1954"/>
                  </a:lnTo>
                  <a:cubicBezTo>
                    <a:pt x="6489" y="1954"/>
                    <a:pt x="6382" y="2073"/>
                    <a:pt x="6382" y="2204"/>
                  </a:cubicBezTo>
                  <a:lnTo>
                    <a:pt x="6382" y="2978"/>
                  </a:lnTo>
                  <a:lnTo>
                    <a:pt x="5298" y="2978"/>
                  </a:lnTo>
                  <a:lnTo>
                    <a:pt x="5298" y="1311"/>
                  </a:lnTo>
                  <a:cubicBezTo>
                    <a:pt x="5298" y="1156"/>
                    <a:pt x="5179" y="1061"/>
                    <a:pt x="5036" y="1061"/>
                  </a:cubicBezTo>
                  <a:lnTo>
                    <a:pt x="4465" y="1061"/>
                  </a:lnTo>
                  <a:cubicBezTo>
                    <a:pt x="4351" y="766"/>
                    <a:pt x="4054" y="536"/>
                    <a:pt x="3717" y="536"/>
                  </a:cubicBezTo>
                  <a:cubicBezTo>
                    <a:pt x="3700" y="536"/>
                    <a:pt x="3684" y="536"/>
                    <a:pt x="3667" y="537"/>
                  </a:cubicBezTo>
                  <a:cubicBezTo>
                    <a:pt x="3286" y="561"/>
                    <a:pt x="2977" y="883"/>
                    <a:pt x="2953" y="1264"/>
                  </a:cubicBezTo>
                  <a:cubicBezTo>
                    <a:pt x="2929" y="1716"/>
                    <a:pt x="3286" y="2097"/>
                    <a:pt x="3727" y="2097"/>
                  </a:cubicBezTo>
                  <a:cubicBezTo>
                    <a:pt x="4072" y="2097"/>
                    <a:pt x="4358" y="1883"/>
                    <a:pt x="4465" y="1585"/>
                  </a:cubicBezTo>
                  <a:lnTo>
                    <a:pt x="4786" y="1585"/>
                  </a:lnTo>
                  <a:lnTo>
                    <a:pt x="4786" y="2978"/>
                  </a:lnTo>
                  <a:lnTo>
                    <a:pt x="4120" y="2978"/>
                  </a:lnTo>
                  <a:cubicBezTo>
                    <a:pt x="3524" y="2978"/>
                    <a:pt x="3036" y="3466"/>
                    <a:pt x="3036" y="4062"/>
                  </a:cubicBezTo>
                  <a:lnTo>
                    <a:pt x="3036" y="6300"/>
                  </a:lnTo>
                  <a:lnTo>
                    <a:pt x="1977" y="6300"/>
                  </a:lnTo>
                  <a:lnTo>
                    <a:pt x="1977" y="4145"/>
                  </a:lnTo>
                  <a:cubicBezTo>
                    <a:pt x="2286" y="4026"/>
                    <a:pt x="2524" y="3704"/>
                    <a:pt x="2500" y="3347"/>
                  </a:cubicBezTo>
                  <a:cubicBezTo>
                    <a:pt x="2465" y="2966"/>
                    <a:pt x="2155" y="2657"/>
                    <a:pt x="1762" y="2633"/>
                  </a:cubicBezTo>
                  <a:cubicBezTo>
                    <a:pt x="1748" y="2632"/>
                    <a:pt x="1734" y="2632"/>
                    <a:pt x="1721" y="2632"/>
                  </a:cubicBezTo>
                  <a:cubicBezTo>
                    <a:pt x="1297" y="2632"/>
                    <a:pt x="929" y="2980"/>
                    <a:pt x="929" y="3407"/>
                  </a:cubicBezTo>
                  <a:cubicBezTo>
                    <a:pt x="929" y="3752"/>
                    <a:pt x="1155" y="4038"/>
                    <a:pt x="1453" y="4133"/>
                  </a:cubicBezTo>
                  <a:lnTo>
                    <a:pt x="1453" y="6550"/>
                  </a:lnTo>
                  <a:cubicBezTo>
                    <a:pt x="1453" y="6693"/>
                    <a:pt x="1572" y="6800"/>
                    <a:pt x="1703" y="6800"/>
                  </a:cubicBezTo>
                  <a:lnTo>
                    <a:pt x="3036" y="6800"/>
                  </a:lnTo>
                  <a:lnTo>
                    <a:pt x="3036" y="7371"/>
                  </a:lnTo>
                  <a:lnTo>
                    <a:pt x="798" y="7371"/>
                  </a:lnTo>
                  <a:cubicBezTo>
                    <a:pt x="655" y="7371"/>
                    <a:pt x="548" y="7491"/>
                    <a:pt x="548" y="7622"/>
                  </a:cubicBezTo>
                  <a:lnTo>
                    <a:pt x="548" y="8943"/>
                  </a:lnTo>
                  <a:cubicBezTo>
                    <a:pt x="238" y="9062"/>
                    <a:pt x="0" y="9372"/>
                    <a:pt x="24" y="9729"/>
                  </a:cubicBezTo>
                  <a:cubicBezTo>
                    <a:pt x="60" y="10122"/>
                    <a:pt x="369" y="10431"/>
                    <a:pt x="750" y="10443"/>
                  </a:cubicBezTo>
                  <a:cubicBezTo>
                    <a:pt x="771" y="10445"/>
                    <a:pt x="792" y="10446"/>
                    <a:pt x="813" y="10446"/>
                  </a:cubicBezTo>
                  <a:cubicBezTo>
                    <a:pt x="1237" y="10446"/>
                    <a:pt x="1584" y="10101"/>
                    <a:pt x="1584" y="9681"/>
                  </a:cubicBezTo>
                  <a:cubicBezTo>
                    <a:pt x="1584" y="9336"/>
                    <a:pt x="1369" y="9050"/>
                    <a:pt x="1072" y="8943"/>
                  </a:cubicBezTo>
                  <a:lnTo>
                    <a:pt x="1072" y="7872"/>
                  </a:lnTo>
                  <a:lnTo>
                    <a:pt x="3048" y="7872"/>
                  </a:lnTo>
                  <a:lnTo>
                    <a:pt x="3048" y="8645"/>
                  </a:lnTo>
                  <a:lnTo>
                    <a:pt x="2631" y="8645"/>
                  </a:lnTo>
                  <a:cubicBezTo>
                    <a:pt x="2477" y="8645"/>
                    <a:pt x="2381" y="8765"/>
                    <a:pt x="2381" y="8895"/>
                  </a:cubicBezTo>
                  <a:lnTo>
                    <a:pt x="2381" y="10741"/>
                  </a:lnTo>
                  <a:cubicBezTo>
                    <a:pt x="2048" y="10872"/>
                    <a:pt x="1822" y="11193"/>
                    <a:pt x="1858" y="11562"/>
                  </a:cubicBezTo>
                  <a:cubicBezTo>
                    <a:pt x="1905" y="11920"/>
                    <a:pt x="2179" y="12205"/>
                    <a:pt x="2536" y="12229"/>
                  </a:cubicBezTo>
                  <a:cubicBezTo>
                    <a:pt x="2570" y="12233"/>
                    <a:pt x="2604" y="12236"/>
                    <a:pt x="2637" y="12236"/>
                  </a:cubicBezTo>
                  <a:cubicBezTo>
                    <a:pt x="3068" y="12236"/>
                    <a:pt x="3417" y="11887"/>
                    <a:pt x="3417" y="11467"/>
                  </a:cubicBezTo>
                  <a:cubicBezTo>
                    <a:pt x="3417" y="11122"/>
                    <a:pt x="3191" y="10836"/>
                    <a:pt x="2893" y="10729"/>
                  </a:cubicBezTo>
                  <a:lnTo>
                    <a:pt x="2893" y="9157"/>
                  </a:lnTo>
                  <a:lnTo>
                    <a:pt x="3048" y="9157"/>
                  </a:lnTo>
                  <a:cubicBezTo>
                    <a:pt x="3072" y="9741"/>
                    <a:pt x="3548" y="10193"/>
                    <a:pt x="4132" y="10193"/>
                  </a:cubicBezTo>
                  <a:lnTo>
                    <a:pt x="6406" y="10193"/>
                  </a:lnTo>
                  <a:lnTo>
                    <a:pt x="6406" y="10717"/>
                  </a:lnTo>
                  <a:lnTo>
                    <a:pt x="5370" y="10717"/>
                  </a:lnTo>
                  <a:cubicBezTo>
                    <a:pt x="5215" y="10717"/>
                    <a:pt x="5120" y="10836"/>
                    <a:pt x="5120" y="10967"/>
                  </a:cubicBezTo>
                  <a:lnTo>
                    <a:pt x="5120" y="11682"/>
                  </a:lnTo>
                  <a:cubicBezTo>
                    <a:pt x="4786" y="11801"/>
                    <a:pt x="4560" y="12134"/>
                    <a:pt x="4596" y="12515"/>
                  </a:cubicBezTo>
                  <a:cubicBezTo>
                    <a:pt x="4644" y="12872"/>
                    <a:pt x="4917" y="13158"/>
                    <a:pt x="5275" y="13206"/>
                  </a:cubicBezTo>
                  <a:cubicBezTo>
                    <a:pt x="5309" y="13210"/>
                    <a:pt x="5342" y="13212"/>
                    <a:pt x="5375" y="13212"/>
                  </a:cubicBezTo>
                  <a:cubicBezTo>
                    <a:pt x="5805" y="13212"/>
                    <a:pt x="6144" y="12863"/>
                    <a:pt x="6144" y="12432"/>
                  </a:cubicBezTo>
                  <a:cubicBezTo>
                    <a:pt x="6144" y="12086"/>
                    <a:pt x="5918" y="11801"/>
                    <a:pt x="5620" y="11705"/>
                  </a:cubicBezTo>
                  <a:lnTo>
                    <a:pt x="5620" y="11253"/>
                  </a:lnTo>
                  <a:lnTo>
                    <a:pt x="6668" y="11253"/>
                  </a:lnTo>
                  <a:cubicBezTo>
                    <a:pt x="6811" y="11253"/>
                    <a:pt x="6918" y="11134"/>
                    <a:pt x="6918" y="11003"/>
                  </a:cubicBezTo>
                  <a:lnTo>
                    <a:pt x="6918" y="10229"/>
                  </a:lnTo>
                  <a:lnTo>
                    <a:pt x="8275" y="10229"/>
                  </a:lnTo>
                  <a:lnTo>
                    <a:pt x="8275" y="10872"/>
                  </a:lnTo>
                  <a:cubicBezTo>
                    <a:pt x="8275" y="11003"/>
                    <a:pt x="8358" y="11122"/>
                    <a:pt x="8489" y="11134"/>
                  </a:cubicBezTo>
                  <a:cubicBezTo>
                    <a:pt x="8507" y="11138"/>
                    <a:pt x="8524" y="11139"/>
                    <a:pt x="8541" y="11139"/>
                  </a:cubicBezTo>
                  <a:cubicBezTo>
                    <a:pt x="8682" y="11139"/>
                    <a:pt x="8787" y="11012"/>
                    <a:pt x="8787" y="10884"/>
                  </a:cubicBezTo>
                  <a:lnTo>
                    <a:pt x="8787" y="10229"/>
                  </a:lnTo>
                  <a:lnTo>
                    <a:pt x="9204" y="10229"/>
                  </a:lnTo>
                  <a:cubicBezTo>
                    <a:pt x="9799" y="10229"/>
                    <a:pt x="10299" y="9741"/>
                    <a:pt x="10299" y="9146"/>
                  </a:cubicBezTo>
                  <a:lnTo>
                    <a:pt x="10299" y="8824"/>
                  </a:lnTo>
                  <a:lnTo>
                    <a:pt x="11275" y="8824"/>
                  </a:lnTo>
                  <a:cubicBezTo>
                    <a:pt x="11386" y="9124"/>
                    <a:pt x="11663" y="9351"/>
                    <a:pt x="11990" y="9351"/>
                  </a:cubicBezTo>
                  <a:cubicBezTo>
                    <a:pt x="12014" y="9351"/>
                    <a:pt x="12037" y="9350"/>
                    <a:pt x="12061" y="9348"/>
                  </a:cubicBezTo>
                  <a:cubicBezTo>
                    <a:pt x="12454" y="9324"/>
                    <a:pt x="12764" y="9003"/>
                    <a:pt x="12776" y="8622"/>
                  </a:cubicBezTo>
                  <a:cubicBezTo>
                    <a:pt x="12811" y="8169"/>
                    <a:pt x="12454" y="7788"/>
                    <a:pt x="12002" y="7788"/>
                  </a:cubicBezTo>
                  <a:cubicBezTo>
                    <a:pt x="11656" y="7788"/>
                    <a:pt x="11383" y="8014"/>
                    <a:pt x="11275" y="8312"/>
                  </a:cubicBezTo>
                  <a:lnTo>
                    <a:pt x="10287" y="8312"/>
                  </a:lnTo>
                  <a:lnTo>
                    <a:pt x="10287" y="6848"/>
                  </a:lnTo>
                  <a:lnTo>
                    <a:pt x="12514" y="6848"/>
                  </a:lnTo>
                  <a:lnTo>
                    <a:pt x="12514" y="6883"/>
                  </a:lnTo>
                  <a:cubicBezTo>
                    <a:pt x="12656" y="6883"/>
                    <a:pt x="12764" y="6764"/>
                    <a:pt x="12764" y="6621"/>
                  </a:cubicBezTo>
                  <a:lnTo>
                    <a:pt x="12764" y="5300"/>
                  </a:lnTo>
                  <a:cubicBezTo>
                    <a:pt x="13073" y="5181"/>
                    <a:pt x="13311" y="4871"/>
                    <a:pt x="13288" y="4514"/>
                  </a:cubicBezTo>
                  <a:cubicBezTo>
                    <a:pt x="13252" y="4121"/>
                    <a:pt x="12942" y="3823"/>
                    <a:pt x="12561" y="3800"/>
                  </a:cubicBezTo>
                  <a:cubicBezTo>
                    <a:pt x="12540" y="3798"/>
                    <a:pt x="12520" y="3797"/>
                    <a:pt x="12499" y="3797"/>
                  </a:cubicBezTo>
                  <a:cubicBezTo>
                    <a:pt x="12074" y="3797"/>
                    <a:pt x="11728" y="4142"/>
                    <a:pt x="11728" y="4574"/>
                  </a:cubicBezTo>
                  <a:cubicBezTo>
                    <a:pt x="11728" y="4919"/>
                    <a:pt x="11942" y="5193"/>
                    <a:pt x="12240" y="5300"/>
                  </a:cubicBezTo>
                  <a:lnTo>
                    <a:pt x="12240" y="6371"/>
                  </a:lnTo>
                  <a:lnTo>
                    <a:pt x="10263" y="6371"/>
                  </a:lnTo>
                  <a:lnTo>
                    <a:pt x="10263" y="4169"/>
                  </a:lnTo>
                  <a:lnTo>
                    <a:pt x="10930" y="4169"/>
                  </a:lnTo>
                  <a:cubicBezTo>
                    <a:pt x="11085" y="4169"/>
                    <a:pt x="11192" y="4050"/>
                    <a:pt x="11192" y="3919"/>
                  </a:cubicBezTo>
                  <a:lnTo>
                    <a:pt x="11192" y="2704"/>
                  </a:lnTo>
                  <a:cubicBezTo>
                    <a:pt x="11513" y="2585"/>
                    <a:pt x="11752" y="2252"/>
                    <a:pt x="11692" y="1859"/>
                  </a:cubicBezTo>
                  <a:cubicBezTo>
                    <a:pt x="11644" y="1502"/>
                    <a:pt x="11371" y="1216"/>
                    <a:pt x="11013" y="1180"/>
                  </a:cubicBezTo>
                  <a:cubicBezTo>
                    <a:pt x="10980" y="1176"/>
                    <a:pt x="10948" y="1174"/>
                    <a:pt x="10915" y="1174"/>
                  </a:cubicBezTo>
                  <a:cubicBezTo>
                    <a:pt x="10484" y="1174"/>
                    <a:pt x="10144" y="1534"/>
                    <a:pt x="10144" y="1966"/>
                  </a:cubicBezTo>
                  <a:cubicBezTo>
                    <a:pt x="10144" y="2311"/>
                    <a:pt x="10370" y="2609"/>
                    <a:pt x="10668" y="2716"/>
                  </a:cubicBezTo>
                  <a:lnTo>
                    <a:pt x="10668" y="3645"/>
                  </a:lnTo>
                  <a:lnTo>
                    <a:pt x="10180" y="3645"/>
                  </a:lnTo>
                  <a:cubicBezTo>
                    <a:pt x="10001" y="3264"/>
                    <a:pt x="9620" y="2990"/>
                    <a:pt x="9180" y="2990"/>
                  </a:cubicBezTo>
                  <a:lnTo>
                    <a:pt x="6906" y="2990"/>
                  </a:lnTo>
                  <a:lnTo>
                    <a:pt x="6906" y="2478"/>
                  </a:lnTo>
                  <a:lnTo>
                    <a:pt x="7942" y="2478"/>
                  </a:lnTo>
                  <a:cubicBezTo>
                    <a:pt x="8096" y="2478"/>
                    <a:pt x="8192" y="2359"/>
                    <a:pt x="8192" y="2216"/>
                  </a:cubicBezTo>
                  <a:lnTo>
                    <a:pt x="8192" y="1502"/>
                  </a:lnTo>
                  <a:cubicBezTo>
                    <a:pt x="8513" y="1383"/>
                    <a:pt x="8751" y="1073"/>
                    <a:pt x="8716" y="716"/>
                  </a:cubicBezTo>
                  <a:cubicBezTo>
                    <a:pt x="8692" y="335"/>
                    <a:pt x="8370" y="13"/>
                    <a:pt x="7989" y="2"/>
                  </a:cubicBezTo>
                  <a:cubicBezTo>
                    <a:pt x="7974" y="1"/>
                    <a:pt x="7960" y="0"/>
                    <a:pt x="79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8"/>
            <p:cNvSpPr/>
            <p:nvPr/>
          </p:nvSpPr>
          <p:spPr>
            <a:xfrm>
              <a:off x="4424456" y="1717900"/>
              <a:ext cx="51958" cy="64600"/>
            </a:xfrm>
            <a:custGeom>
              <a:rect b="b" l="l" r="r" t="t"/>
              <a:pathLst>
                <a:path extrusionOk="0" h="2325" w="1870">
                  <a:moveTo>
                    <a:pt x="1084" y="1275"/>
                  </a:moveTo>
                  <a:cubicBezTo>
                    <a:pt x="1191" y="1275"/>
                    <a:pt x="1286" y="1358"/>
                    <a:pt x="1334" y="1453"/>
                  </a:cubicBezTo>
                  <a:cubicBezTo>
                    <a:pt x="1393" y="1644"/>
                    <a:pt x="1262" y="1798"/>
                    <a:pt x="1096" y="1798"/>
                  </a:cubicBezTo>
                  <a:cubicBezTo>
                    <a:pt x="941" y="1798"/>
                    <a:pt x="798" y="1632"/>
                    <a:pt x="846" y="1453"/>
                  </a:cubicBezTo>
                  <a:cubicBezTo>
                    <a:pt x="881" y="1358"/>
                    <a:pt x="977" y="1275"/>
                    <a:pt x="1084" y="1275"/>
                  </a:cubicBezTo>
                  <a:close/>
                  <a:moveTo>
                    <a:pt x="298" y="1"/>
                  </a:moveTo>
                  <a:cubicBezTo>
                    <a:pt x="167" y="1"/>
                    <a:pt x="48" y="96"/>
                    <a:pt x="24" y="227"/>
                  </a:cubicBezTo>
                  <a:cubicBezTo>
                    <a:pt x="0" y="394"/>
                    <a:pt x="131" y="524"/>
                    <a:pt x="286" y="524"/>
                  </a:cubicBezTo>
                  <a:lnTo>
                    <a:pt x="834" y="524"/>
                  </a:lnTo>
                  <a:lnTo>
                    <a:pt x="834" y="822"/>
                  </a:lnTo>
                  <a:cubicBezTo>
                    <a:pt x="524" y="941"/>
                    <a:pt x="286" y="1251"/>
                    <a:pt x="310" y="1608"/>
                  </a:cubicBezTo>
                  <a:cubicBezTo>
                    <a:pt x="346" y="2001"/>
                    <a:pt x="655" y="2310"/>
                    <a:pt x="1036" y="2322"/>
                  </a:cubicBezTo>
                  <a:cubicBezTo>
                    <a:pt x="1057" y="2324"/>
                    <a:pt x="1078" y="2325"/>
                    <a:pt x="1098" y="2325"/>
                  </a:cubicBezTo>
                  <a:cubicBezTo>
                    <a:pt x="1523" y="2325"/>
                    <a:pt x="1870" y="1980"/>
                    <a:pt x="1870" y="1548"/>
                  </a:cubicBezTo>
                  <a:cubicBezTo>
                    <a:pt x="1870" y="1191"/>
                    <a:pt x="1667" y="905"/>
                    <a:pt x="1358" y="810"/>
                  </a:cubicBezTo>
                  <a:lnTo>
                    <a:pt x="1358" y="251"/>
                  </a:lnTo>
                  <a:cubicBezTo>
                    <a:pt x="1358" y="108"/>
                    <a:pt x="1239"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38"/>
            <p:cNvSpPr/>
            <p:nvPr/>
          </p:nvSpPr>
          <p:spPr>
            <a:xfrm>
              <a:off x="4403283" y="1717567"/>
              <a:ext cx="16893" cy="14587"/>
            </a:xfrm>
            <a:custGeom>
              <a:rect b="b" l="l" r="r" t="t"/>
              <a:pathLst>
                <a:path extrusionOk="0" h="525" w="608">
                  <a:moveTo>
                    <a:pt x="310" y="1"/>
                  </a:moveTo>
                  <a:cubicBezTo>
                    <a:pt x="191" y="1"/>
                    <a:pt x="96" y="72"/>
                    <a:pt x="60" y="179"/>
                  </a:cubicBezTo>
                  <a:cubicBezTo>
                    <a:pt x="0" y="358"/>
                    <a:pt x="131" y="525"/>
                    <a:pt x="310" y="525"/>
                  </a:cubicBezTo>
                  <a:cubicBezTo>
                    <a:pt x="429" y="525"/>
                    <a:pt x="524" y="441"/>
                    <a:pt x="572" y="346"/>
                  </a:cubicBezTo>
                  <a:cubicBezTo>
                    <a:pt x="608" y="167"/>
                    <a:pt x="477"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38"/>
            <p:cNvSpPr/>
            <p:nvPr/>
          </p:nvSpPr>
          <p:spPr>
            <a:xfrm>
              <a:off x="4274583" y="1546578"/>
              <a:ext cx="15921" cy="14559"/>
            </a:xfrm>
            <a:custGeom>
              <a:rect b="b" l="l" r="r" t="t"/>
              <a:pathLst>
                <a:path extrusionOk="0" h="524" w="573">
                  <a:moveTo>
                    <a:pt x="291" y="1"/>
                  </a:moveTo>
                  <a:cubicBezTo>
                    <a:pt x="226" y="1"/>
                    <a:pt x="160" y="24"/>
                    <a:pt x="108" y="71"/>
                  </a:cubicBezTo>
                  <a:cubicBezTo>
                    <a:pt x="1" y="166"/>
                    <a:pt x="1" y="333"/>
                    <a:pt x="96" y="440"/>
                  </a:cubicBezTo>
                  <a:cubicBezTo>
                    <a:pt x="156" y="499"/>
                    <a:pt x="215" y="523"/>
                    <a:pt x="287" y="523"/>
                  </a:cubicBezTo>
                  <a:cubicBezTo>
                    <a:pt x="346" y="523"/>
                    <a:pt x="406" y="499"/>
                    <a:pt x="465" y="452"/>
                  </a:cubicBezTo>
                  <a:cubicBezTo>
                    <a:pt x="572" y="344"/>
                    <a:pt x="572" y="190"/>
                    <a:pt x="477" y="83"/>
                  </a:cubicBezTo>
                  <a:cubicBezTo>
                    <a:pt x="428" y="27"/>
                    <a:pt x="360" y="1"/>
                    <a:pt x="2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8"/>
            <p:cNvSpPr/>
            <p:nvPr/>
          </p:nvSpPr>
          <p:spPr>
            <a:xfrm>
              <a:off x="4308676" y="1555386"/>
              <a:ext cx="47985" cy="101082"/>
            </a:xfrm>
            <a:custGeom>
              <a:rect b="b" l="l" r="r" t="t"/>
              <a:pathLst>
                <a:path extrusionOk="0" h="3638" w="1727">
                  <a:moveTo>
                    <a:pt x="796" y="1"/>
                  </a:moveTo>
                  <a:cubicBezTo>
                    <a:pt x="766" y="1"/>
                    <a:pt x="735" y="6"/>
                    <a:pt x="703" y="16"/>
                  </a:cubicBezTo>
                  <a:cubicBezTo>
                    <a:pt x="595" y="51"/>
                    <a:pt x="524" y="147"/>
                    <a:pt x="524" y="266"/>
                  </a:cubicBezTo>
                  <a:lnTo>
                    <a:pt x="524" y="551"/>
                  </a:lnTo>
                  <a:cubicBezTo>
                    <a:pt x="524" y="551"/>
                    <a:pt x="488" y="563"/>
                    <a:pt x="476" y="575"/>
                  </a:cubicBezTo>
                  <a:cubicBezTo>
                    <a:pt x="298" y="658"/>
                    <a:pt x="143" y="801"/>
                    <a:pt x="72" y="980"/>
                  </a:cubicBezTo>
                  <a:cubicBezTo>
                    <a:pt x="0" y="1159"/>
                    <a:pt x="0" y="1373"/>
                    <a:pt x="72" y="1563"/>
                  </a:cubicBezTo>
                  <a:cubicBezTo>
                    <a:pt x="143" y="1742"/>
                    <a:pt x="298" y="1885"/>
                    <a:pt x="476" y="1968"/>
                  </a:cubicBezTo>
                  <a:lnTo>
                    <a:pt x="917" y="2159"/>
                  </a:lnTo>
                  <a:cubicBezTo>
                    <a:pt x="1036" y="2206"/>
                    <a:pt x="1095" y="2337"/>
                    <a:pt x="1036" y="2456"/>
                  </a:cubicBezTo>
                  <a:cubicBezTo>
                    <a:pt x="1012" y="2516"/>
                    <a:pt x="965" y="2563"/>
                    <a:pt x="917" y="2575"/>
                  </a:cubicBezTo>
                  <a:cubicBezTo>
                    <a:pt x="887" y="2587"/>
                    <a:pt x="857" y="2593"/>
                    <a:pt x="828" y="2593"/>
                  </a:cubicBezTo>
                  <a:cubicBezTo>
                    <a:pt x="798" y="2593"/>
                    <a:pt x="768" y="2587"/>
                    <a:pt x="738" y="2575"/>
                  </a:cubicBezTo>
                  <a:lnTo>
                    <a:pt x="524" y="2492"/>
                  </a:lnTo>
                  <a:cubicBezTo>
                    <a:pt x="489" y="2477"/>
                    <a:pt x="454" y="2471"/>
                    <a:pt x="420" y="2471"/>
                  </a:cubicBezTo>
                  <a:cubicBezTo>
                    <a:pt x="316" y="2471"/>
                    <a:pt x="224" y="2533"/>
                    <a:pt x="179" y="2623"/>
                  </a:cubicBezTo>
                  <a:cubicBezTo>
                    <a:pt x="119" y="2754"/>
                    <a:pt x="191" y="2909"/>
                    <a:pt x="310" y="2968"/>
                  </a:cubicBezTo>
                  <a:lnTo>
                    <a:pt x="536" y="3052"/>
                  </a:lnTo>
                  <a:lnTo>
                    <a:pt x="536" y="3361"/>
                  </a:lnTo>
                  <a:cubicBezTo>
                    <a:pt x="536" y="3504"/>
                    <a:pt x="619" y="3623"/>
                    <a:pt x="762" y="3635"/>
                  </a:cubicBezTo>
                  <a:cubicBezTo>
                    <a:pt x="774" y="3637"/>
                    <a:pt x="787" y="3638"/>
                    <a:pt x="799" y="3638"/>
                  </a:cubicBezTo>
                  <a:cubicBezTo>
                    <a:pt x="939" y="3638"/>
                    <a:pt x="1060" y="3516"/>
                    <a:pt x="1060" y="3385"/>
                  </a:cubicBezTo>
                  <a:lnTo>
                    <a:pt x="1060" y="3087"/>
                  </a:lnTo>
                  <a:cubicBezTo>
                    <a:pt x="1084" y="3087"/>
                    <a:pt x="1095" y="3064"/>
                    <a:pt x="1131" y="3052"/>
                  </a:cubicBezTo>
                  <a:cubicBezTo>
                    <a:pt x="1322" y="2980"/>
                    <a:pt x="1476" y="2825"/>
                    <a:pt x="1560" y="2647"/>
                  </a:cubicBezTo>
                  <a:cubicBezTo>
                    <a:pt x="1727" y="2266"/>
                    <a:pt x="1536" y="1837"/>
                    <a:pt x="1131" y="1671"/>
                  </a:cubicBezTo>
                  <a:lnTo>
                    <a:pt x="655" y="1480"/>
                  </a:lnTo>
                  <a:cubicBezTo>
                    <a:pt x="595" y="1444"/>
                    <a:pt x="548" y="1397"/>
                    <a:pt x="524" y="1361"/>
                  </a:cubicBezTo>
                  <a:cubicBezTo>
                    <a:pt x="488" y="1301"/>
                    <a:pt x="488" y="1242"/>
                    <a:pt x="524" y="1182"/>
                  </a:cubicBezTo>
                  <a:cubicBezTo>
                    <a:pt x="548" y="1123"/>
                    <a:pt x="595" y="1075"/>
                    <a:pt x="655" y="1063"/>
                  </a:cubicBezTo>
                  <a:cubicBezTo>
                    <a:pt x="685" y="1045"/>
                    <a:pt x="714" y="1037"/>
                    <a:pt x="744" y="1037"/>
                  </a:cubicBezTo>
                  <a:cubicBezTo>
                    <a:pt x="774" y="1037"/>
                    <a:pt x="804" y="1045"/>
                    <a:pt x="834" y="1063"/>
                  </a:cubicBezTo>
                  <a:lnTo>
                    <a:pt x="1072" y="1147"/>
                  </a:lnTo>
                  <a:cubicBezTo>
                    <a:pt x="1106" y="1161"/>
                    <a:pt x="1141" y="1168"/>
                    <a:pt x="1176" y="1168"/>
                  </a:cubicBezTo>
                  <a:cubicBezTo>
                    <a:pt x="1287" y="1168"/>
                    <a:pt x="1393" y="1098"/>
                    <a:pt x="1429" y="980"/>
                  </a:cubicBezTo>
                  <a:cubicBezTo>
                    <a:pt x="1476" y="849"/>
                    <a:pt x="1393" y="718"/>
                    <a:pt x="1274" y="670"/>
                  </a:cubicBezTo>
                  <a:lnTo>
                    <a:pt x="1060" y="587"/>
                  </a:lnTo>
                  <a:lnTo>
                    <a:pt x="1060" y="254"/>
                  </a:lnTo>
                  <a:cubicBezTo>
                    <a:pt x="1060" y="115"/>
                    <a:pt x="944" y="1"/>
                    <a:pt x="7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38"/>
          <p:cNvGrpSpPr/>
          <p:nvPr/>
        </p:nvGrpSpPr>
        <p:grpSpPr>
          <a:xfrm>
            <a:off x="2602045" y="1761578"/>
            <a:ext cx="587715" cy="583756"/>
            <a:chOff x="2772360" y="1421990"/>
            <a:chExt cx="370541" cy="368068"/>
          </a:xfrm>
        </p:grpSpPr>
        <p:sp>
          <p:nvSpPr>
            <p:cNvPr id="4411" name="Google Shape;4411;p38"/>
            <p:cNvSpPr/>
            <p:nvPr/>
          </p:nvSpPr>
          <p:spPr>
            <a:xfrm>
              <a:off x="2772360" y="1556136"/>
              <a:ext cx="370541" cy="233922"/>
            </a:xfrm>
            <a:custGeom>
              <a:rect b="b" l="l" r="r" t="t"/>
              <a:pathLst>
                <a:path extrusionOk="0" h="8419" w="13336">
                  <a:moveTo>
                    <a:pt x="7894" y="512"/>
                  </a:moveTo>
                  <a:lnTo>
                    <a:pt x="7990" y="1632"/>
                  </a:lnTo>
                  <a:lnTo>
                    <a:pt x="5346" y="1632"/>
                  </a:lnTo>
                  <a:lnTo>
                    <a:pt x="5454" y="512"/>
                  </a:lnTo>
                  <a:close/>
                  <a:moveTo>
                    <a:pt x="11061" y="512"/>
                  </a:moveTo>
                  <a:cubicBezTo>
                    <a:pt x="11085" y="512"/>
                    <a:pt x="11169" y="512"/>
                    <a:pt x="11240" y="703"/>
                  </a:cubicBezTo>
                  <a:lnTo>
                    <a:pt x="11514" y="1632"/>
                  </a:lnTo>
                  <a:lnTo>
                    <a:pt x="8525" y="1632"/>
                  </a:lnTo>
                  <a:lnTo>
                    <a:pt x="8418" y="512"/>
                  </a:lnTo>
                  <a:close/>
                  <a:moveTo>
                    <a:pt x="4775" y="2144"/>
                  </a:moveTo>
                  <a:lnTo>
                    <a:pt x="4656" y="3501"/>
                  </a:lnTo>
                  <a:lnTo>
                    <a:pt x="1227" y="3501"/>
                  </a:lnTo>
                  <a:lnTo>
                    <a:pt x="1655" y="2144"/>
                  </a:lnTo>
                  <a:close/>
                  <a:moveTo>
                    <a:pt x="8049" y="2144"/>
                  </a:moveTo>
                  <a:lnTo>
                    <a:pt x="8168" y="3501"/>
                  </a:lnTo>
                  <a:lnTo>
                    <a:pt x="5168" y="3501"/>
                  </a:lnTo>
                  <a:lnTo>
                    <a:pt x="5287" y="2144"/>
                  </a:lnTo>
                  <a:close/>
                  <a:moveTo>
                    <a:pt x="11681" y="2144"/>
                  </a:moveTo>
                  <a:lnTo>
                    <a:pt x="12109" y="3501"/>
                  </a:lnTo>
                  <a:lnTo>
                    <a:pt x="8680" y="3501"/>
                  </a:lnTo>
                  <a:lnTo>
                    <a:pt x="8561" y="2144"/>
                  </a:lnTo>
                  <a:close/>
                  <a:moveTo>
                    <a:pt x="8204" y="4013"/>
                  </a:moveTo>
                  <a:lnTo>
                    <a:pt x="8347" y="5680"/>
                  </a:lnTo>
                  <a:lnTo>
                    <a:pt x="4989" y="5680"/>
                  </a:lnTo>
                  <a:lnTo>
                    <a:pt x="5132" y="4013"/>
                  </a:lnTo>
                  <a:close/>
                  <a:moveTo>
                    <a:pt x="12264" y="4013"/>
                  </a:moveTo>
                  <a:lnTo>
                    <a:pt x="12776" y="5596"/>
                  </a:lnTo>
                  <a:cubicBezTo>
                    <a:pt x="12740" y="5644"/>
                    <a:pt x="12681" y="5680"/>
                    <a:pt x="12609" y="5680"/>
                  </a:cubicBezTo>
                  <a:lnTo>
                    <a:pt x="8906" y="5680"/>
                  </a:lnTo>
                  <a:lnTo>
                    <a:pt x="8752" y="4013"/>
                  </a:lnTo>
                  <a:close/>
                  <a:moveTo>
                    <a:pt x="4596" y="4025"/>
                  </a:moveTo>
                  <a:lnTo>
                    <a:pt x="4453" y="5692"/>
                  </a:lnTo>
                  <a:lnTo>
                    <a:pt x="751" y="5692"/>
                  </a:lnTo>
                  <a:cubicBezTo>
                    <a:pt x="667" y="5680"/>
                    <a:pt x="608" y="5644"/>
                    <a:pt x="584" y="5608"/>
                  </a:cubicBezTo>
                  <a:lnTo>
                    <a:pt x="1084" y="4025"/>
                  </a:lnTo>
                  <a:close/>
                  <a:moveTo>
                    <a:pt x="6835" y="6204"/>
                  </a:moveTo>
                  <a:lnTo>
                    <a:pt x="6835" y="7073"/>
                  </a:lnTo>
                  <a:lnTo>
                    <a:pt x="6513" y="7073"/>
                  </a:lnTo>
                  <a:lnTo>
                    <a:pt x="6513" y="6204"/>
                  </a:lnTo>
                  <a:close/>
                  <a:moveTo>
                    <a:pt x="8605" y="7581"/>
                  </a:moveTo>
                  <a:cubicBezTo>
                    <a:pt x="8681" y="7581"/>
                    <a:pt x="8728" y="7654"/>
                    <a:pt x="8728" y="7728"/>
                  </a:cubicBezTo>
                  <a:lnTo>
                    <a:pt x="8728" y="7882"/>
                  </a:lnTo>
                  <a:lnTo>
                    <a:pt x="4596" y="7882"/>
                  </a:lnTo>
                  <a:lnTo>
                    <a:pt x="4596" y="7728"/>
                  </a:lnTo>
                  <a:cubicBezTo>
                    <a:pt x="4596" y="7644"/>
                    <a:pt x="4668" y="7585"/>
                    <a:pt x="4751" y="7585"/>
                  </a:cubicBezTo>
                  <a:lnTo>
                    <a:pt x="8573" y="7585"/>
                  </a:lnTo>
                  <a:cubicBezTo>
                    <a:pt x="8584" y="7582"/>
                    <a:pt x="8595" y="7581"/>
                    <a:pt x="8605" y="7581"/>
                  </a:cubicBezTo>
                  <a:close/>
                  <a:moveTo>
                    <a:pt x="2263" y="0"/>
                  </a:moveTo>
                  <a:cubicBezTo>
                    <a:pt x="1965" y="0"/>
                    <a:pt x="1727" y="215"/>
                    <a:pt x="1608" y="572"/>
                  </a:cubicBezTo>
                  <a:lnTo>
                    <a:pt x="48" y="5525"/>
                  </a:lnTo>
                  <a:cubicBezTo>
                    <a:pt x="0" y="5680"/>
                    <a:pt x="36" y="5823"/>
                    <a:pt x="120" y="5954"/>
                  </a:cubicBezTo>
                  <a:cubicBezTo>
                    <a:pt x="239" y="6132"/>
                    <a:pt x="477" y="6239"/>
                    <a:pt x="703" y="6239"/>
                  </a:cubicBezTo>
                  <a:lnTo>
                    <a:pt x="6001" y="6239"/>
                  </a:lnTo>
                  <a:lnTo>
                    <a:pt x="6001" y="7073"/>
                  </a:lnTo>
                  <a:lnTo>
                    <a:pt x="4751" y="7073"/>
                  </a:lnTo>
                  <a:cubicBezTo>
                    <a:pt x="4382" y="7073"/>
                    <a:pt x="4084" y="7370"/>
                    <a:pt x="4084" y="7740"/>
                  </a:cubicBezTo>
                  <a:lnTo>
                    <a:pt x="4084" y="8156"/>
                  </a:lnTo>
                  <a:cubicBezTo>
                    <a:pt x="4084" y="8311"/>
                    <a:pt x="4203" y="8418"/>
                    <a:pt x="4334" y="8418"/>
                  </a:cubicBezTo>
                  <a:lnTo>
                    <a:pt x="9025" y="8418"/>
                  </a:lnTo>
                  <a:cubicBezTo>
                    <a:pt x="9168" y="8418"/>
                    <a:pt x="9275" y="8287"/>
                    <a:pt x="9275" y="8156"/>
                  </a:cubicBezTo>
                  <a:lnTo>
                    <a:pt x="9275" y="7740"/>
                  </a:lnTo>
                  <a:cubicBezTo>
                    <a:pt x="9275" y="7370"/>
                    <a:pt x="8978" y="7073"/>
                    <a:pt x="8609" y="7073"/>
                  </a:cubicBezTo>
                  <a:lnTo>
                    <a:pt x="7359" y="7073"/>
                  </a:lnTo>
                  <a:lnTo>
                    <a:pt x="7359" y="6239"/>
                  </a:lnTo>
                  <a:lnTo>
                    <a:pt x="12621" y="6239"/>
                  </a:lnTo>
                  <a:cubicBezTo>
                    <a:pt x="12847" y="6239"/>
                    <a:pt x="13085" y="6132"/>
                    <a:pt x="13205" y="5954"/>
                  </a:cubicBezTo>
                  <a:cubicBezTo>
                    <a:pt x="13300" y="5811"/>
                    <a:pt x="13335" y="5656"/>
                    <a:pt x="13288" y="5513"/>
                  </a:cubicBezTo>
                  <a:lnTo>
                    <a:pt x="11740" y="584"/>
                  </a:lnTo>
                  <a:cubicBezTo>
                    <a:pt x="11621" y="227"/>
                    <a:pt x="11383" y="24"/>
                    <a:pt x="11085" y="24"/>
                  </a:cubicBezTo>
                  <a:lnTo>
                    <a:pt x="4084" y="24"/>
                  </a:lnTo>
                  <a:cubicBezTo>
                    <a:pt x="3941" y="24"/>
                    <a:pt x="3822" y="120"/>
                    <a:pt x="3822" y="250"/>
                  </a:cubicBezTo>
                  <a:cubicBezTo>
                    <a:pt x="3810" y="405"/>
                    <a:pt x="3930" y="524"/>
                    <a:pt x="4084" y="524"/>
                  </a:cubicBezTo>
                  <a:lnTo>
                    <a:pt x="4942" y="524"/>
                  </a:lnTo>
                  <a:lnTo>
                    <a:pt x="4834" y="1644"/>
                  </a:lnTo>
                  <a:lnTo>
                    <a:pt x="1822" y="1644"/>
                  </a:lnTo>
                  <a:lnTo>
                    <a:pt x="2120" y="715"/>
                  </a:lnTo>
                  <a:cubicBezTo>
                    <a:pt x="2179" y="524"/>
                    <a:pt x="2263" y="524"/>
                    <a:pt x="2275" y="524"/>
                  </a:cubicBezTo>
                  <a:cubicBezTo>
                    <a:pt x="2441" y="524"/>
                    <a:pt x="2560" y="381"/>
                    <a:pt x="2537" y="215"/>
                  </a:cubicBezTo>
                  <a:cubicBezTo>
                    <a:pt x="2501" y="96"/>
                    <a:pt x="2394"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8"/>
            <p:cNvSpPr/>
            <p:nvPr/>
          </p:nvSpPr>
          <p:spPr>
            <a:xfrm>
              <a:off x="2928845" y="1454248"/>
              <a:ext cx="57904" cy="57904"/>
            </a:xfrm>
            <a:custGeom>
              <a:rect b="b" l="l" r="r" t="t"/>
              <a:pathLst>
                <a:path extrusionOk="0" h="2084" w="2084">
                  <a:moveTo>
                    <a:pt x="1036" y="536"/>
                  </a:moveTo>
                  <a:cubicBezTo>
                    <a:pt x="1322" y="536"/>
                    <a:pt x="1560" y="774"/>
                    <a:pt x="1560" y="1048"/>
                  </a:cubicBezTo>
                  <a:cubicBezTo>
                    <a:pt x="1560" y="1334"/>
                    <a:pt x="1322" y="1572"/>
                    <a:pt x="1036" y="1572"/>
                  </a:cubicBezTo>
                  <a:cubicBezTo>
                    <a:pt x="750" y="1572"/>
                    <a:pt x="512" y="1334"/>
                    <a:pt x="512" y="1048"/>
                  </a:cubicBezTo>
                  <a:cubicBezTo>
                    <a:pt x="524" y="750"/>
                    <a:pt x="750" y="536"/>
                    <a:pt x="1036" y="536"/>
                  </a:cubicBezTo>
                  <a:close/>
                  <a:moveTo>
                    <a:pt x="1036" y="0"/>
                  </a:moveTo>
                  <a:cubicBezTo>
                    <a:pt x="476" y="0"/>
                    <a:pt x="0" y="453"/>
                    <a:pt x="0" y="1036"/>
                  </a:cubicBezTo>
                  <a:cubicBezTo>
                    <a:pt x="0" y="1620"/>
                    <a:pt x="476" y="2084"/>
                    <a:pt x="1036" y="2084"/>
                  </a:cubicBezTo>
                  <a:cubicBezTo>
                    <a:pt x="1607" y="2084"/>
                    <a:pt x="2084" y="1620"/>
                    <a:pt x="2084" y="1036"/>
                  </a:cubicBezTo>
                  <a:cubicBezTo>
                    <a:pt x="2084" y="453"/>
                    <a:pt x="1619" y="0"/>
                    <a:pt x="1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8"/>
            <p:cNvSpPr/>
            <p:nvPr/>
          </p:nvSpPr>
          <p:spPr>
            <a:xfrm>
              <a:off x="2950989" y="1421990"/>
              <a:ext cx="14254" cy="25618"/>
            </a:xfrm>
            <a:custGeom>
              <a:rect b="b" l="l" r="r" t="t"/>
              <a:pathLst>
                <a:path extrusionOk="0" h="922" w="513">
                  <a:moveTo>
                    <a:pt x="259" y="1"/>
                  </a:moveTo>
                  <a:cubicBezTo>
                    <a:pt x="123" y="1"/>
                    <a:pt x="1" y="120"/>
                    <a:pt x="1" y="268"/>
                  </a:cubicBezTo>
                  <a:lnTo>
                    <a:pt x="1" y="661"/>
                  </a:lnTo>
                  <a:cubicBezTo>
                    <a:pt x="1" y="804"/>
                    <a:pt x="115" y="921"/>
                    <a:pt x="245" y="921"/>
                  </a:cubicBezTo>
                  <a:cubicBezTo>
                    <a:pt x="267" y="921"/>
                    <a:pt x="289" y="918"/>
                    <a:pt x="310" y="911"/>
                  </a:cubicBezTo>
                  <a:cubicBezTo>
                    <a:pt x="429" y="888"/>
                    <a:pt x="513" y="768"/>
                    <a:pt x="513" y="649"/>
                  </a:cubicBezTo>
                  <a:lnTo>
                    <a:pt x="513" y="268"/>
                  </a:lnTo>
                  <a:cubicBezTo>
                    <a:pt x="513" y="149"/>
                    <a:pt x="429" y="30"/>
                    <a:pt x="310" y="6"/>
                  </a:cubicBezTo>
                  <a:cubicBezTo>
                    <a:pt x="293" y="2"/>
                    <a:pt x="276" y="1"/>
                    <a:pt x="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8"/>
            <p:cNvSpPr/>
            <p:nvPr/>
          </p:nvSpPr>
          <p:spPr>
            <a:xfrm>
              <a:off x="2902699" y="1448441"/>
              <a:ext cx="25840" cy="20728"/>
            </a:xfrm>
            <a:custGeom>
              <a:rect b="b" l="l" r="r" t="t"/>
              <a:pathLst>
                <a:path extrusionOk="0" h="746" w="930">
                  <a:moveTo>
                    <a:pt x="295" y="1"/>
                  </a:moveTo>
                  <a:cubicBezTo>
                    <a:pt x="206" y="1"/>
                    <a:pt x="119" y="48"/>
                    <a:pt x="72" y="126"/>
                  </a:cubicBezTo>
                  <a:cubicBezTo>
                    <a:pt x="1" y="281"/>
                    <a:pt x="48" y="424"/>
                    <a:pt x="167" y="507"/>
                  </a:cubicBezTo>
                  <a:lnTo>
                    <a:pt x="501" y="709"/>
                  </a:lnTo>
                  <a:cubicBezTo>
                    <a:pt x="548" y="745"/>
                    <a:pt x="596" y="745"/>
                    <a:pt x="632" y="745"/>
                  </a:cubicBezTo>
                  <a:cubicBezTo>
                    <a:pt x="727" y="745"/>
                    <a:pt x="822" y="697"/>
                    <a:pt x="858" y="602"/>
                  </a:cubicBezTo>
                  <a:cubicBezTo>
                    <a:pt x="929" y="483"/>
                    <a:pt x="894" y="328"/>
                    <a:pt x="774" y="245"/>
                  </a:cubicBezTo>
                  <a:lnTo>
                    <a:pt x="429" y="43"/>
                  </a:lnTo>
                  <a:cubicBezTo>
                    <a:pt x="388" y="14"/>
                    <a:pt x="341" y="1"/>
                    <a:pt x="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8"/>
            <p:cNvSpPr/>
            <p:nvPr/>
          </p:nvSpPr>
          <p:spPr>
            <a:xfrm>
              <a:off x="2902699" y="1497732"/>
              <a:ext cx="25840" cy="20061"/>
            </a:xfrm>
            <a:custGeom>
              <a:rect b="b" l="l" r="r" t="t"/>
              <a:pathLst>
                <a:path extrusionOk="0" h="722" w="930">
                  <a:moveTo>
                    <a:pt x="640" y="1"/>
                  </a:moveTo>
                  <a:cubicBezTo>
                    <a:pt x="594" y="1"/>
                    <a:pt x="546" y="14"/>
                    <a:pt x="501" y="43"/>
                  </a:cubicBezTo>
                  <a:lnTo>
                    <a:pt x="167" y="245"/>
                  </a:lnTo>
                  <a:cubicBezTo>
                    <a:pt x="48" y="317"/>
                    <a:pt x="1" y="471"/>
                    <a:pt x="72" y="602"/>
                  </a:cubicBezTo>
                  <a:cubicBezTo>
                    <a:pt x="120" y="662"/>
                    <a:pt x="203" y="721"/>
                    <a:pt x="298" y="721"/>
                  </a:cubicBezTo>
                  <a:cubicBezTo>
                    <a:pt x="334" y="721"/>
                    <a:pt x="382" y="709"/>
                    <a:pt x="429" y="698"/>
                  </a:cubicBezTo>
                  <a:lnTo>
                    <a:pt x="774" y="483"/>
                  </a:lnTo>
                  <a:cubicBezTo>
                    <a:pt x="894" y="412"/>
                    <a:pt x="929" y="257"/>
                    <a:pt x="858" y="126"/>
                  </a:cubicBezTo>
                  <a:cubicBezTo>
                    <a:pt x="811" y="48"/>
                    <a:pt x="729"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8"/>
            <p:cNvSpPr/>
            <p:nvPr/>
          </p:nvSpPr>
          <p:spPr>
            <a:xfrm>
              <a:off x="2950656" y="1519154"/>
              <a:ext cx="13920" cy="25701"/>
            </a:xfrm>
            <a:custGeom>
              <a:rect b="b" l="l" r="r" t="t"/>
              <a:pathLst>
                <a:path extrusionOk="0" h="925" w="501">
                  <a:moveTo>
                    <a:pt x="245" y="1"/>
                  </a:moveTo>
                  <a:cubicBezTo>
                    <a:pt x="108" y="1"/>
                    <a:pt x="1" y="126"/>
                    <a:pt x="1" y="260"/>
                  </a:cubicBezTo>
                  <a:lnTo>
                    <a:pt x="1" y="665"/>
                  </a:lnTo>
                  <a:cubicBezTo>
                    <a:pt x="1" y="784"/>
                    <a:pt x="72" y="903"/>
                    <a:pt x="191" y="915"/>
                  </a:cubicBezTo>
                  <a:cubicBezTo>
                    <a:pt x="215" y="921"/>
                    <a:pt x="238" y="925"/>
                    <a:pt x="260" y="925"/>
                  </a:cubicBezTo>
                  <a:cubicBezTo>
                    <a:pt x="396" y="925"/>
                    <a:pt x="501" y="808"/>
                    <a:pt x="501" y="665"/>
                  </a:cubicBezTo>
                  <a:lnTo>
                    <a:pt x="501" y="260"/>
                  </a:lnTo>
                  <a:cubicBezTo>
                    <a:pt x="501" y="141"/>
                    <a:pt x="430" y="22"/>
                    <a:pt x="311" y="10"/>
                  </a:cubicBezTo>
                  <a:cubicBezTo>
                    <a:pt x="288" y="4"/>
                    <a:pt x="266" y="1"/>
                    <a:pt x="2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8"/>
            <p:cNvSpPr/>
            <p:nvPr/>
          </p:nvSpPr>
          <p:spPr>
            <a:xfrm>
              <a:off x="2987054" y="1497315"/>
              <a:ext cx="25840" cy="20478"/>
            </a:xfrm>
            <a:custGeom>
              <a:rect b="b" l="l" r="r" t="t"/>
              <a:pathLst>
                <a:path extrusionOk="0" h="737" w="930">
                  <a:moveTo>
                    <a:pt x="305" y="0"/>
                  </a:moveTo>
                  <a:cubicBezTo>
                    <a:pt x="213" y="0"/>
                    <a:pt x="121" y="48"/>
                    <a:pt x="72" y="129"/>
                  </a:cubicBezTo>
                  <a:cubicBezTo>
                    <a:pt x="1" y="260"/>
                    <a:pt x="48" y="427"/>
                    <a:pt x="167" y="498"/>
                  </a:cubicBezTo>
                  <a:lnTo>
                    <a:pt x="501" y="713"/>
                  </a:lnTo>
                  <a:cubicBezTo>
                    <a:pt x="548" y="736"/>
                    <a:pt x="596" y="736"/>
                    <a:pt x="632" y="736"/>
                  </a:cubicBezTo>
                  <a:cubicBezTo>
                    <a:pt x="727" y="736"/>
                    <a:pt x="810" y="689"/>
                    <a:pt x="858" y="605"/>
                  </a:cubicBezTo>
                  <a:cubicBezTo>
                    <a:pt x="929" y="486"/>
                    <a:pt x="894" y="320"/>
                    <a:pt x="775" y="248"/>
                  </a:cubicBezTo>
                  <a:lnTo>
                    <a:pt x="429" y="34"/>
                  </a:lnTo>
                  <a:cubicBezTo>
                    <a:pt x="391" y="11"/>
                    <a:pt x="348" y="0"/>
                    <a:pt x="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8"/>
            <p:cNvSpPr/>
            <p:nvPr/>
          </p:nvSpPr>
          <p:spPr>
            <a:xfrm>
              <a:off x="2987054" y="1448997"/>
              <a:ext cx="25840" cy="20172"/>
            </a:xfrm>
            <a:custGeom>
              <a:rect b="b" l="l" r="r" t="t"/>
              <a:pathLst>
                <a:path extrusionOk="0" h="726" w="930">
                  <a:moveTo>
                    <a:pt x="630" y="1"/>
                  </a:moveTo>
                  <a:cubicBezTo>
                    <a:pt x="587" y="1"/>
                    <a:pt x="543" y="12"/>
                    <a:pt x="501" y="35"/>
                  </a:cubicBezTo>
                  <a:lnTo>
                    <a:pt x="167" y="249"/>
                  </a:lnTo>
                  <a:cubicBezTo>
                    <a:pt x="48" y="320"/>
                    <a:pt x="1" y="463"/>
                    <a:pt x="72" y="606"/>
                  </a:cubicBezTo>
                  <a:cubicBezTo>
                    <a:pt x="120" y="677"/>
                    <a:pt x="203" y="725"/>
                    <a:pt x="298" y="725"/>
                  </a:cubicBezTo>
                  <a:cubicBezTo>
                    <a:pt x="334" y="725"/>
                    <a:pt x="382" y="701"/>
                    <a:pt x="429" y="689"/>
                  </a:cubicBezTo>
                  <a:lnTo>
                    <a:pt x="775" y="487"/>
                  </a:lnTo>
                  <a:cubicBezTo>
                    <a:pt x="894" y="404"/>
                    <a:pt x="929" y="261"/>
                    <a:pt x="858" y="130"/>
                  </a:cubicBezTo>
                  <a:cubicBezTo>
                    <a:pt x="809" y="49"/>
                    <a:pt x="722" y="1"/>
                    <a:pt x="6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8"/>
            <p:cNvSpPr/>
            <p:nvPr/>
          </p:nvSpPr>
          <p:spPr>
            <a:xfrm>
              <a:off x="2848129" y="1555803"/>
              <a:ext cx="16893" cy="14587"/>
            </a:xfrm>
            <a:custGeom>
              <a:rect b="b" l="l" r="r" t="t"/>
              <a:pathLst>
                <a:path extrusionOk="0" h="525" w="608">
                  <a:moveTo>
                    <a:pt x="298" y="1"/>
                  </a:moveTo>
                  <a:cubicBezTo>
                    <a:pt x="179" y="1"/>
                    <a:pt x="83" y="72"/>
                    <a:pt x="48" y="179"/>
                  </a:cubicBezTo>
                  <a:cubicBezTo>
                    <a:pt x="0" y="358"/>
                    <a:pt x="119" y="524"/>
                    <a:pt x="298" y="524"/>
                  </a:cubicBezTo>
                  <a:cubicBezTo>
                    <a:pt x="417" y="524"/>
                    <a:pt x="524" y="453"/>
                    <a:pt x="548" y="346"/>
                  </a:cubicBezTo>
                  <a:cubicBezTo>
                    <a:pt x="607" y="167"/>
                    <a:pt x="476" y="1"/>
                    <a:pt x="2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8"/>
            <p:cNvSpPr/>
            <p:nvPr/>
          </p:nvSpPr>
          <p:spPr>
            <a:xfrm>
              <a:off x="3048265" y="1693088"/>
              <a:ext cx="16893" cy="14587"/>
            </a:xfrm>
            <a:custGeom>
              <a:rect b="b" l="l" r="r" t="t"/>
              <a:pathLst>
                <a:path extrusionOk="0" h="525" w="608">
                  <a:moveTo>
                    <a:pt x="310" y="1"/>
                  </a:moveTo>
                  <a:cubicBezTo>
                    <a:pt x="191" y="1"/>
                    <a:pt x="84" y="72"/>
                    <a:pt x="60" y="179"/>
                  </a:cubicBezTo>
                  <a:cubicBezTo>
                    <a:pt x="0" y="358"/>
                    <a:pt x="131" y="525"/>
                    <a:pt x="310" y="525"/>
                  </a:cubicBezTo>
                  <a:cubicBezTo>
                    <a:pt x="429" y="525"/>
                    <a:pt x="524" y="453"/>
                    <a:pt x="560" y="346"/>
                  </a:cubicBezTo>
                  <a:cubicBezTo>
                    <a:pt x="608" y="167"/>
                    <a:pt x="477" y="1"/>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8"/>
            <p:cNvSpPr/>
            <p:nvPr/>
          </p:nvSpPr>
          <p:spPr>
            <a:xfrm>
              <a:off x="3069103" y="1693088"/>
              <a:ext cx="46012" cy="14254"/>
            </a:xfrm>
            <a:custGeom>
              <a:rect b="b" l="l" r="r" t="t"/>
              <a:pathLst>
                <a:path extrusionOk="0" h="513" w="1656">
                  <a:moveTo>
                    <a:pt x="298" y="1"/>
                  </a:moveTo>
                  <a:cubicBezTo>
                    <a:pt x="191" y="1"/>
                    <a:pt x="60" y="72"/>
                    <a:pt x="48" y="191"/>
                  </a:cubicBezTo>
                  <a:cubicBezTo>
                    <a:pt x="0" y="358"/>
                    <a:pt x="143" y="513"/>
                    <a:pt x="298" y="513"/>
                  </a:cubicBezTo>
                  <a:lnTo>
                    <a:pt x="1358" y="513"/>
                  </a:lnTo>
                  <a:cubicBezTo>
                    <a:pt x="1477" y="513"/>
                    <a:pt x="1596" y="429"/>
                    <a:pt x="1620" y="310"/>
                  </a:cubicBezTo>
                  <a:cubicBezTo>
                    <a:pt x="1655" y="155"/>
                    <a:pt x="1524" y="1"/>
                    <a:pt x="1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2" name="Google Shape;442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Sensors</a:t>
            </a:r>
            <a:endParaRPr/>
          </a:p>
        </p:txBody>
      </p:sp>
      <p:sp>
        <p:nvSpPr>
          <p:cNvPr id="4423" name="Google Shape;4423;p38"/>
          <p:cNvSpPr txBox="1"/>
          <p:nvPr>
            <p:ph idx="2" type="title"/>
          </p:nvPr>
        </p:nvSpPr>
        <p:spPr>
          <a:xfrm>
            <a:off x="1632425" y="2622275"/>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Arduino</a:t>
            </a:r>
            <a:endParaRPr/>
          </a:p>
        </p:txBody>
      </p:sp>
      <p:sp>
        <p:nvSpPr>
          <p:cNvPr id="4424" name="Google Shape;4424;p38"/>
          <p:cNvSpPr txBox="1"/>
          <p:nvPr>
            <p:ph idx="1" type="subTitle"/>
          </p:nvPr>
        </p:nvSpPr>
        <p:spPr>
          <a:xfrm>
            <a:off x="1720888" y="3016900"/>
            <a:ext cx="4351800" cy="186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Temperature and Humidity</a:t>
            </a:r>
            <a:endParaRPr/>
          </a:p>
          <a:p>
            <a:pPr indent="-317500" lvl="0" marL="457200" rtl="0" algn="l">
              <a:spcBef>
                <a:spcPts val="0"/>
              </a:spcBef>
              <a:spcAft>
                <a:spcPts val="0"/>
              </a:spcAft>
              <a:buSzPts val="1400"/>
              <a:buChar char="●"/>
            </a:pPr>
            <a:r>
              <a:rPr lang="en"/>
              <a:t>Light</a:t>
            </a:r>
            <a:endParaRPr/>
          </a:p>
          <a:p>
            <a:pPr indent="-317500" lvl="0" marL="457200" rtl="0" algn="l">
              <a:spcBef>
                <a:spcPts val="0"/>
              </a:spcBef>
              <a:spcAft>
                <a:spcPts val="0"/>
              </a:spcAft>
              <a:buSzPts val="1400"/>
              <a:buChar char="●"/>
            </a:pPr>
            <a:r>
              <a:rPr lang="en"/>
              <a:t>Sound</a:t>
            </a:r>
            <a:endParaRPr/>
          </a:p>
        </p:txBody>
      </p:sp>
      <p:sp>
        <p:nvSpPr>
          <p:cNvPr id="4425" name="Google Shape;4425;p38"/>
          <p:cNvSpPr txBox="1"/>
          <p:nvPr>
            <p:ph idx="3" type="title"/>
          </p:nvPr>
        </p:nvSpPr>
        <p:spPr>
          <a:xfrm>
            <a:off x="5430325" y="2623400"/>
            <a:ext cx="23619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Raspberry Pi</a:t>
            </a:r>
            <a:endParaRPr/>
          </a:p>
        </p:txBody>
      </p:sp>
      <p:sp>
        <p:nvSpPr>
          <p:cNvPr id="4426" name="Google Shape;4426;p38"/>
          <p:cNvSpPr txBox="1"/>
          <p:nvPr>
            <p:ph idx="4" type="subTitle"/>
          </p:nvPr>
        </p:nvSpPr>
        <p:spPr>
          <a:xfrm>
            <a:off x="5430327" y="3228200"/>
            <a:ext cx="2361900" cy="86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Barometer</a:t>
            </a:r>
            <a:endParaRPr/>
          </a:p>
          <a:p>
            <a:pPr indent="-317500" lvl="0" marL="457200" rtl="0" algn="l">
              <a:spcBef>
                <a:spcPts val="0"/>
              </a:spcBef>
              <a:spcAft>
                <a:spcPts val="0"/>
              </a:spcAft>
              <a:buSzPts val="1400"/>
              <a:buChar char="●"/>
            </a:pPr>
            <a:r>
              <a:rPr lang="en"/>
              <a:t>Gas (Air Quality)</a:t>
            </a:r>
            <a:endParaRPr/>
          </a:p>
          <a:p>
            <a:pPr indent="-317500" lvl="0" marL="457200" rtl="0" algn="l">
              <a:spcBef>
                <a:spcPts val="0"/>
              </a:spcBef>
              <a:spcAft>
                <a:spcPts val="0"/>
              </a:spcAft>
              <a:buSzPts val="1400"/>
              <a:buChar char="●"/>
            </a:pPr>
            <a:r>
              <a:rPr lang="en"/>
              <a:t>Ultrasound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